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(MS)" panose="020B0604020202020204" charset="0"/>
      <p:regular r:id="rId26"/>
    </p:embeddedFont>
    <p:embeddedFont>
      <p:font typeface="Calibri (MS)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78" y="1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182DD127-7139-4B7A-8E94-E4A892D6F3D7}"/>
    <pc:docChg chg="modSld">
      <pc:chgData name="Muhammad Iman bin Mohd Rezal" userId="247410ee-eedc-45e2-beb0-ddb72a33e5d2" providerId="ADAL" clId="{182DD127-7139-4B7A-8E94-E4A892D6F3D7}" dt="2023-06-21T02:04:40.350" v="11" actId="20577"/>
      <pc:docMkLst>
        <pc:docMk/>
      </pc:docMkLst>
      <pc:sldChg chg="modSp">
        <pc:chgData name="Muhammad Iman bin Mohd Rezal" userId="247410ee-eedc-45e2-beb0-ddb72a33e5d2" providerId="ADAL" clId="{182DD127-7139-4B7A-8E94-E4A892D6F3D7}" dt="2023-06-21T02:04:15.395" v="5" actId="20577"/>
        <pc:sldMkLst>
          <pc:docMk/>
          <pc:sldMk cId="0" sldId="264"/>
        </pc:sldMkLst>
        <pc:spChg chg="mod">
          <ac:chgData name="Muhammad Iman bin Mohd Rezal" userId="247410ee-eedc-45e2-beb0-ddb72a33e5d2" providerId="ADAL" clId="{182DD127-7139-4B7A-8E94-E4A892D6F3D7}" dt="2023-06-21T02:04:15.395" v="5" actId="20577"/>
          <ac:spMkLst>
            <pc:docMk/>
            <pc:sldMk cId="0" sldId="264"/>
            <ac:spMk id="11" creationId="{00000000-0000-0000-0000-000000000000}"/>
          </ac:spMkLst>
        </pc:spChg>
      </pc:sldChg>
      <pc:sldChg chg="modSp">
        <pc:chgData name="Muhammad Iman bin Mohd Rezal" userId="247410ee-eedc-45e2-beb0-ddb72a33e5d2" providerId="ADAL" clId="{182DD127-7139-4B7A-8E94-E4A892D6F3D7}" dt="2023-06-21T02:04:40.350" v="11" actId="20577"/>
        <pc:sldMkLst>
          <pc:docMk/>
          <pc:sldMk cId="0" sldId="265"/>
        </pc:sldMkLst>
        <pc:spChg chg="mod">
          <ac:chgData name="Muhammad Iman bin Mohd Rezal" userId="247410ee-eedc-45e2-beb0-ddb72a33e5d2" providerId="ADAL" clId="{182DD127-7139-4B7A-8E94-E4A892D6F3D7}" dt="2023-06-21T02:04:40.350" v="11" actId="20577"/>
          <ac:spMkLst>
            <pc:docMk/>
            <pc:sldMk cId="0" sldId="265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3.svg"/><Relationship Id="rId5" Type="http://schemas.openxmlformats.org/officeDocument/2006/relationships/image" Target="../media/image35.svg"/><Relationship Id="rId10" Type="http://schemas.openxmlformats.org/officeDocument/2006/relationships/image" Target="../media/image52.png"/><Relationship Id="rId4" Type="http://schemas.openxmlformats.org/officeDocument/2006/relationships/image" Target="../media/image34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5.svg"/><Relationship Id="rId5" Type="http://schemas.openxmlformats.org/officeDocument/2006/relationships/image" Target="../media/image35.svg"/><Relationship Id="rId10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7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5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5.svg"/><Relationship Id="rId5" Type="http://schemas.openxmlformats.org/officeDocument/2006/relationships/image" Target="../media/image35.svg"/><Relationship Id="rId10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1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9.svg"/><Relationship Id="rId5" Type="http://schemas.openxmlformats.org/officeDocument/2006/relationships/image" Target="../media/image35.svg"/><Relationship Id="rId10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openxmlformats.org/officeDocument/2006/relationships/image" Target="../media/image5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1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9.svg"/><Relationship Id="rId5" Type="http://schemas.openxmlformats.org/officeDocument/2006/relationships/image" Target="../media/image35.svg"/><Relationship Id="rId15" Type="http://schemas.openxmlformats.org/officeDocument/2006/relationships/image" Target="../media/image57.svg"/><Relationship Id="rId10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openxmlformats.org/officeDocument/2006/relationships/image" Target="../media/image55.sv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3.svg"/><Relationship Id="rId5" Type="http://schemas.openxmlformats.org/officeDocument/2006/relationships/image" Target="../media/image43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3.svg"/><Relationship Id="rId5" Type="http://schemas.openxmlformats.org/officeDocument/2006/relationships/image" Target="../media/image43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3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49.sv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169"/>
          <a:stretch>
            <a:fillRect/>
          </a:stretch>
        </p:blipFill>
        <p:spPr>
          <a:xfrm>
            <a:off x="-270074" y="6141445"/>
            <a:ext cx="2597548" cy="22236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38175" y="219499"/>
            <a:ext cx="3507784" cy="24873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3900"/>
          <a:stretch>
            <a:fillRect/>
          </a:stretch>
        </p:blipFill>
        <p:spPr>
          <a:xfrm rot="244735">
            <a:off x="14187221" y="3276018"/>
            <a:ext cx="1474078" cy="50018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5403"/>
          <a:stretch>
            <a:fillRect/>
          </a:stretch>
        </p:blipFill>
        <p:spPr>
          <a:xfrm>
            <a:off x="14564445" y="5077134"/>
            <a:ext cx="5008916" cy="43523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8765" b="35425"/>
          <a:stretch>
            <a:fillRect/>
          </a:stretch>
        </p:blipFill>
        <p:spPr>
          <a:xfrm rot="351354">
            <a:off x="17234152" y="5716778"/>
            <a:ext cx="1305486" cy="33060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69210" b="42364"/>
          <a:stretch>
            <a:fillRect/>
          </a:stretch>
        </p:blipFill>
        <p:spPr>
          <a:xfrm rot="-119311">
            <a:off x="12435458" y="5411546"/>
            <a:ext cx="1438700" cy="32989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171861" y="7909454"/>
            <a:ext cx="9401500" cy="41673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49921" y="2485409"/>
            <a:ext cx="3073946" cy="21797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4112" y="9429454"/>
            <a:ext cx="7315200" cy="264923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2334" y="1213140"/>
            <a:ext cx="12574621" cy="150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60"/>
              </a:lnSpc>
            </a:pPr>
            <a:r>
              <a:rPr lang="en-US" sz="11600" dirty="0">
                <a:solidFill>
                  <a:srgbClr val="404040"/>
                </a:solidFill>
                <a:latin typeface="Calibri (MS) Bold"/>
              </a:rPr>
              <a:t>Unit 3: </a:t>
            </a:r>
            <a:r>
              <a:rPr lang="en-US" sz="11600" dirty="0" err="1">
                <a:solidFill>
                  <a:srgbClr val="404040"/>
                </a:solidFill>
                <a:latin typeface="Calibri (MS) Bold"/>
              </a:rPr>
              <a:t>Manusia</a:t>
            </a:r>
            <a:endParaRPr lang="en-US" sz="11600" dirty="0">
              <a:solidFill>
                <a:srgbClr val="404040"/>
              </a:solidFill>
              <a:latin typeface="Calibri (MS)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2379" y="3916995"/>
            <a:ext cx="943063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4400" dirty="0" err="1">
                <a:solidFill>
                  <a:srgbClr val="404040"/>
                </a:solidFill>
                <a:latin typeface="Calibri (MS) Bold"/>
              </a:rPr>
              <a:t>Sains</a:t>
            </a:r>
            <a:r>
              <a:rPr lang="en-US" sz="4400" dirty="0">
                <a:solidFill>
                  <a:srgbClr val="404040"/>
                </a:solidFill>
                <a:latin typeface="Calibri (MS) Bold"/>
              </a:rPr>
              <a:t> </a:t>
            </a:r>
            <a:r>
              <a:rPr lang="en-US" sz="4400" dirty="0" err="1">
                <a:solidFill>
                  <a:srgbClr val="404040"/>
                </a:solidFill>
                <a:latin typeface="Calibri (MS) Bold"/>
              </a:rPr>
              <a:t>Darjah</a:t>
            </a:r>
            <a:r>
              <a:rPr lang="en-US" sz="4400" dirty="0">
                <a:solidFill>
                  <a:srgbClr val="404040"/>
                </a:solidFill>
                <a:latin typeface="Calibri (MS) Bold"/>
              </a:rPr>
              <a:t> 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977680" y="7909454"/>
            <a:ext cx="2359663" cy="235504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1909495" y="4475141"/>
            <a:ext cx="2101699" cy="575483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550713" y="5057550"/>
            <a:ext cx="2301508" cy="517242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5667525" y="6217230"/>
            <a:ext cx="1613563" cy="4012745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4550384" y="8705873"/>
            <a:ext cx="864428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>
            <a:off x="7706717" y="8195028"/>
            <a:ext cx="803075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>
            <a:off x="10942096" y="7512113"/>
            <a:ext cx="803075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16544" y="-687138"/>
            <a:ext cx="5654911" cy="2716110"/>
            <a:chOff x="0" y="-180975"/>
            <a:chExt cx="1489359" cy="7153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1489359" cy="71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Saya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Membesar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39009" y="6900929"/>
            <a:ext cx="2594577" cy="33860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87550" y="-156219"/>
            <a:ext cx="5143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920737" y="2255608"/>
            <a:ext cx="6050162" cy="796074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055568" y="2455821"/>
            <a:ext cx="7949992" cy="5952322"/>
            <a:chOff x="0" y="0"/>
            <a:chExt cx="2093825" cy="15676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3825" cy="1567690"/>
            </a:xfrm>
            <a:custGeom>
              <a:avLst/>
              <a:gdLst/>
              <a:ahLst/>
              <a:cxnLst/>
              <a:rect l="l" t="t" r="r" b="b"/>
              <a:pathLst>
                <a:path w="2093825" h="1567690">
                  <a:moveTo>
                    <a:pt x="49665" y="0"/>
                  </a:moveTo>
                  <a:lnTo>
                    <a:pt x="2044160" y="0"/>
                  </a:lnTo>
                  <a:cubicBezTo>
                    <a:pt x="2057332" y="0"/>
                    <a:pt x="2069965" y="5233"/>
                    <a:pt x="2079279" y="14547"/>
                  </a:cubicBezTo>
                  <a:cubicBezTo>
                    <a:pt x="2088592" y="23861"/>
                    <a:pt x="2093825" y="36493"/>
                    <a:pt x="2093825" y="49665"/>
                  </a:cubicBezTo>
                  <a:lnTo>
                    <a:pt x="2093825" y="1518025"/>
                  </a:lnTo>
                  <a:cubicBezTo>
                    <a:pt x="2093825" y="1531197"/>
                    <a:pt x="2088592" y="1543829"/>
                    <a:pt x="2079279" y="1553143"/>
                  </a:cubicBezTo>
                  <a:cubicBezTo>
                    <a:pt x="2069965" y="1562457"/>
                    <a:pt x="2057332" y="1567690"/>
                    <a:pt x="2044160" y="1567690"/>
                  </a:cubicBezTo>
                  <a:lnTo>
                    <a:pt x="49665" y="1567690"/>
                  </a:lnTo>
                  <a:cubicBezTo>
                    <a:pt x="36493" y="1567690"/>
                    <a:pt x="23861" y="1562457"/>
                    <a:pt x="14547" y="1553143"/>
                  </a:cubicBezTo>
                  <a:cubicBezTo>
                    <a:pt x="5233" y="1543829"/>
                    <a:pt x="0" y="1531197"/>
                    <a:pt x="0" y="1518025"/>
                  </a:cubicBezTo>
                  <a:lnTo>
                    <a:pt x="0" y="49665"/>
                  </a:lnTo>
                  <a:cubicBezTo>
                    <a:pt x="0" y="36493"/>
                    <a:pt x="5233" y="23861"/>
                    <a:pt x="14547" y="14547"/>
                  </a:cubicBezTo>
                  <a:cubicBezTo>
                    <a:pt x="23861" y="5233"/>
                    <a:pt x="36493" y="0"/>
                    <a:pt x="49665" y="0"/>
                  </a:cubicBezTo>
                  <a:close/>
                </a:path>
              </a:pathLst>
            </a:custGeom>
            <a:solidFill>
              <a:srgbClr val="99B67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507175"/>
              <a:ext cx="2093825" cy="30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4599" dirty="0" err="1">
                  <a:solidFill>
                    <a:srgbClr val="000000"/>
                  </a:solidFill>
                  <a:latin typeface="Calibri (MS) Bold"/>
                </a:rPr>
                <a:t>Situasi</a:t>
              </a:r>
              <a:r>
                <a:rPr lang="en-US" sz="4599" dirty="0">
                  <a:solidFill>
                    <a:srgbClr val="000000"/>
                  </a:solidFill>
                  <a:latin typeface="Calibri (MS) Bold"/>
                </a:rPr>
                <a:t> 1:</a:t>
              </a:r>
            </a:p>
            <a:p>
              <a:pPr algn="ctr">
                <a:lnSpc>
                  <a:spcPts val="6439"/>
                </a:lnSpc>
              </a:pPr>
              <a:endParaRPr lang="en-US" sz="4599" dirty="0">
                <a:solidFill>
                  <a:srgbClr val="000000"/>
                </a:solidFill>
                <a:latin typeface="Calibri (MS) Bold"/>
              </a:endParaRPr>
            </a:p>
            <a:p>
              <a:pPr algn="ctr">
                <a:lnSpc>
                  <a:spcPts val="6439"/>
                </a:lnSpc>
              </a:pP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Ahmad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mendapati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baju dan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seluar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yang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dibelinya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pada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tahun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lepas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tidak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boleh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dipakai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kerana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ketat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dan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singkat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897179" y="7235909"/>
            <a:ext cx="2108381" cy="271611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004241" y="8781415"/>
            <a:ext cx="3604915" cy="81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399">
                <a:solidFill>
                  <a:srgbClr val="404040"/>
                </a:solidFill>
                <a:latin typeface="Calibri (MS) Bold"/>
              </a:rPr>
              <a:t>Saiz bertambah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16544" y="-687138"/>
            <a:ext cx="5654911" cy="2596759"/>
            <a:chOff x="0" y="-180975"/>
            <a:chExt cx="1489359" cy="683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1489358" cy="6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Saya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Membesar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2621" y="6830277"/>
            <a:ext cx="2594577" cy="33860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87550" y="-156219"/>
            <a:ext cx="5143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293479" y="3206498"/>
            <a:ext cx="1557774" cy="3874004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4873099" y="3206498"/>
            <a:ext cx="0" cy="38740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238306" y="5028509"/>
            <a:ext cx="3506224" cy="99050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63115" y="4592582"/>
            <a:ext cx="145073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80 cm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82412" y="5914243"/>
            <a:ext cx="26180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>
                <a:solidFill>
                  <a:srgbClr val="404040"/>
                </a:solidFill>
                <a:latin typeface="Calibri (MS) Bold"/>
              </a:rPr>
              <a:t>Selepas 1 tahun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144580" y="2700656"/>
            <a:ext cx="1761177" cy="4379846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flipV="1">
            <a:off x="13163580" y="2700656"/>
            <a:ext cx="0" cy="437984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425517" y="4592346"/>
            <a:ext cx="145073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90 cm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03894" y="8389962"/>
            <a:ext cx="8080325" cy="82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sz="4599">
                <a:solidFill>
                  <a:srgbClr val="404040"/>
                </a:solidFill>
                <a:latin typeface="Calibri (MS) Bold"/>
              </a:rPr>
              <a:t>Mengapakah terjadi sedemikian?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7079" y="-382232"/>
            <a:ext cx="5654911" cy="2596759"/>
            <a:chOff x="0" y="-180975"/>
            <a:chExt cx="1489359" cy="683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1489358" cy="6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Saya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Membesar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2621" y="6830277"/>
            <a:ext cx="2594577" cy="33860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87550" y="-156219"/>
            <a:ext cx="5143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293479" y="3206498"/>
            <a:ext cx="1557774" cy="3874004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4873099" y="3206498"/>
            <a:ext cx="0" cy="38740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238306" y="5028509"/>
            <a:ext cx="3506224" cy="9905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144580" y="2700656"/>
            <a:ext cx="1761177" cy="4379846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13163580" y="2700656"/>
            <a:ext cx="0" cy="437984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679883">
            <a:off x="6424490" y="7550921"/>
            <a:ext cx="4720089" cy="23954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263115" y="4592582"/>
            <a:ext cx="145073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80 cm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82412" y="5914243"/>
            <a:ext cx="26180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>
                <a:solidFill>
                  <a:srgbClr val="404040"/>
                </a:solidFill>
                <a:latin typeface="Calibri (MS) Bold"/>
              </a:rPr>
              <a:t>Selepas 1 tahun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25517" y="4592346"/>
            <a:ext cx="145073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90 cm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48231" y="8376752"/>
            <a:ext cx="4086374" cy="81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399">
                <a:solidFill>
                  <a:srgbClr val="404040"/>
                </a:solidFill>
                <a:latin typeface="Calibri (MS) Bold"/>
              </a:rPr>
              <a:t>Tinggi bertambah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7079" y="-382232"/>
            <a:ext cx="5654911" cy="2596759"/>
            <a:chOff x="0" y="-180975"/>
            <a:chExt cx="1489359" cy="683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1466292" cy="6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Saya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Membesar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2621" y="6830277"/>
            <a:ext cx="2594577" cy="33860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87550" y="-156219"/>
            <a:ext cx="5143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390888" y="4648246"/>
            <a:ext cx="3506224" cy="9905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33431" y="2728752"/>
            <a:ext cx="3834518" cy="38345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524408" y="2181463"/>
            <a:ext cx="4300636" cy="49290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787173" y="5882113"/>
            <a:ext cx="26180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>
                <a:solidFill>
                  <a:srgbClr val="404040"/>
                </a:solidFill>
                <a:latin typeface="Calibri (MS) Bold"/>
              </a:rPr>
              <a:t>Selepas 1 tahun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5324" y="6706452"/>
            <a:ext cx="145073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5 kg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6818" y="7018554"/>
            <a:ext cx="145073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11 kg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4750690" y="5143500"/>
            <a:ext cx="0" cy="16867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2876315" y="6830277"/>
            <a:ext cx="542934" cy="312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5056016" y="8389962"/>
            <a:ext cx="8080325" cy="82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sz="4599">
                <a:solidFill>
                  <a:srgbClr val="404040"/>
                </a:solidFill>
                <a:latin typeface="Calibri (MS) Bold"/>
              </a:rPr>
              <a:t>Mengapakah terjadi sedemikian?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7079" y="-382232"/>
            <a:ext cx="5654911" cy="2596759"/>
            <a:chOff x="0" y="-180975"/>
            <a:chExt cx="1489359" cy="683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1489359" cy="6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Saya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Membesar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2621" y="6830277"/>
            <a:ext cx="2594577" cy="33860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87550" y="-156219"/>
            <a:ext cx="5143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390888" y="4648246"/>
            <a:ext cx="3506224" cy="9905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33431" y="2728752"/>
            <a:ext cx="3834518" cy="38345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524408" y="2181463"/>
            <a:ext cx="4300636" cy="49290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787173" y="5882113"/>
            <a:ext cx="261801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>
                <a:solidFill>
                  <a:srgbClr val="404040"/>
                </a:solidFill>
                <a:latin typeface="Calibri (MS) Bold"/>
              </a:rPr>
              <a:t>Selepas 1 tahun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5324" y="6706452"/>
            <a:ext cx="145073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5 kg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6818" y="7018554"/>
            <a:ext cx="145073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11 kg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4750690" y="5143500"/>
            <a:ext cx="0" cy="16867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2876315" y="6830277"/>
            <a:ext cx="542934" cy="312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679883">
            <a:off x="6614990" y="7599258"/>
            <a:ext cx="4720089" cy="239544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021738" y="8389962"/>
            <a:ext cx="4148882" cy="82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sz="4599">
                <a:solidFill>
                  <a:srgbClr val="404040"/>
                </a:solidFill>
                <a:latin typeface="Calibri (MS) Bold"/>
              </a:rPr>
              <a:t>Berat bertambah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2558" y="550290"/>
            <a:ext cx="4089429" cy="4301395"/>
            <a:chOff x="0" y="0"/>
            <a:chExt cx="1077051" cy="11328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7051" cy="1132878"/>
            </a:xfrm>
            <a:custGeom>
              <a:avLst/>
              <a:gdLst/>
              <a:ahLst/>
              <a:cxnLst/>
              <a:rect l="l" t="t" r="r" b="b"/>
              <a:pathLst>
                <a:path w="1077051" h="1132878">
                  <a:moveTo>
                    <a:pt x="96551" y="0"/>
                  </a:moveTo>
                  <a:lnTo>
                    <a:pt x="980501" y="0"/>
                  </a:lnTo>
                  <a:cubicBezTo>
                    <a:pt x="1033824" y="0"/>
                    <a:pt x="1077051" y="43227"/>
                    <a:pt x="1077051" y="96551"/>
                  </a:cubicBezTo>
                  <a:lnTo>
                    <a:pt x="1077051" y="1036327"/>
                  </a:lnTo>
                  <a:cubicBezTo>
                    <a:pt x="1077051" y="1089650"/>
                    <a:pt x="1033824" y="1132878"/>
                    <a:pt x="980501" y="1132878"/>
                  </a:cubicBezTo>
                  <a:lnTo>
                    <a:pt x="96551" y="1132878"/>
                  </a:lnTo>
                  <a:cubicBezTo>
                    <a:pt x="70944" y="1132878"/>
                    <a:pt x="46386" y="1122705"/>
                    <a:pt x="28279" y="1104599"/>
                  </a:cubicBezTo>
                  <a:cubicBezTo>
                    <a:pt x="10172" y="1086492"/>
                    <a:pt x="0" y="1061934"/>
                    <a:pt x="0" y="1036327"/>
                  </a:cubicBezTo>
                  <a:lnTo>
                    <a:pt x="0" y="96551"/>
                  </a:lnTo>
                  <a:cubicBezTo>
                    <a:pt x="0" y="70944"/>
                    <a:pt x="10172" y="46386"/>
                    <a:pt x="28279" y="28279"/>
                  </a:cubicBezTo>
                  <a:cubicBezTo>
                    <a:pt x="46386" y="10172"/>
                    <a:pt x="70944" y="0"/>
                    <a:pt x="96551" y="0"/>
                  </a:cubicBezTo>
                  <a:close/>
                </a:path>
              </a:pathLst>
            </a:custGeom>
            <a:solidFill>
              <a:srgbClr val="F4D2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8920" y="864307"/>
            <a:ext cx="2549737" cy="33549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088130" y="864307"/>
            <a:ext cx="5320196" cy="3828156"/>
            <a:chOff x="0" y="0"/>
            <a:chExt cx="1401204" cy="10082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1204" cy="1008239"/>
            </a:xfrm>
            <a:custGeom>
              <a:avLst/>
              <a:gdLst/>
              <a:ahLst/>
              <a:cxnLst/>
              <a:rect l="l" t="t" r="r" b="b"/>
              <a:pathLst>
                <a:path w="1401204" h="1008239">
                  <a:moveTo>
                    <a:pt x="74215" y="0"/>
                  </a:moveTo>
                  <a:lnTo>
                    <a:pt x="1326989" y="0"/>
                  </a:lnTo>
                  <a:cubicBezTo>
                    <a:pt x="1346672" y="0"/>
                    <a:pt x="1365549" y="7819"/>
                    <a:pt x="1379467" y="21737"/>
                  </a:cubicBezTo>
                  <a:cubicBezTo>
                    <a:pt x="1393385" y="35655"/>
                    <a:pt x="1401204" y="54532"/>
                    <a:pt x="1401204" y="74215"/>
                  </a:cubicBezTo>
                  <a:lnTo>
                    <a:pt x="1401204" y="934024"/>
                  </a:lnTo>
                  <a:cubicBezTo>
                    <a:pt x="1401204" y="953707"/>
                    <a:pt x="1393385" y="972584"/>
                    <a:pt x="1379467" y="986502"/>
                  </a:cubicBezTo>
                  <a:cubicBezTo>
                    <a:pt x="1365549" y="1000420"/>
                    <a:pt x="1346672" y="1008239"/>
                    <a:pt x="1326989" y="1008239"/>
                  </a:cubicBezTo>
                  <a:lnTo>
                    <a:pt x="74215" y="1008239"/>
                  </a:lnTo>
                  <a:cubicBezTo>
                    <a:pt x="54532" y="1008239"/>
                    <a:pt x="35655" y="1000420"/>
                    <a:pt x="21737" y="986502"/>
                  </a:cubicBezTo>
                  <a:cubicBezTo>
                    <a:pt x="7819" y="972584"/>
                    <a:pt x="0" y="953707"/>
                    <a:pt x="0" y="934024"/>
                  </a:cubicBezTo>
                  <a:lnTo>
                    <a:pt x="0" y="74215"/>
                  </a:lnTo>
                  <a:cubicBezTo>
                    <a:pt x="0" y="54532"/>
                    <a:pt x="7819" y="35655"/>
                    <a:pt x="21737" y="21737"/>
                  </a:cubicBezTo>
                  <a:cubicBezTo>
                    <a:pt x="35655" y="7819"/>
                    <a:pt x="54532" y="0"/>
                    <a:pt x="74215" y="0"/>
                  </a:cubicBezTo>
                  <a:close/>
                </a:path>
              </a:pathLst>
            </a:custGeom>
            <a:solidFill>
              <a:srgbClr val="F4D24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558955" y="1473153"/>
            <a:ext cx="957645" cy="23815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54542" y="2593239"/>
            <a:ext cx="2155459" cy="6089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55933" y="1162186"/>
            <a:ext cx="1082688" cy="269252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3046626" y="864307"/>
            <a:ext cx="4534153" cy="3828156"/>
            <a:chOff x="0" y="0"/>
            <a:chExt cx="1194180" cy="10082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4180" cy="1008239"/>
            </a:xfrm>
            <a:custGeom>
              <a:avLst/>
              <a:gdLst/>
              <a:ahLst/>
              <a:cxnLst/>
              <a:rect l="l" t="t" r="r" b="b"/>
              <a:pathLst>
                <a:path w="1194180" h="1008239">
                  <a:moveTo>
                    <a:pt x="87081" y="0"/>
                  </a:moveTo>
                  <a:lnTo>
                    <a:pt x="1107099" y="0"/>
                  </a:lnTo>
                  <a:cubicBezTo>
                    <a:pt x="1155193" y="0"/>
                    <a:pt x="1194180" y="38987"/>
                    <a:pt x="1194180" y="87081"/>
                  </a:cubicBezTo>
                  <a:lnTo>
                    <a:pt x="1194180" y="921158"/>
                  </a:lnTo>
                  <a:cubicBezTo>
                    <a:pt x="1194180" y="969251"/>
                    <a:pt x="1155193" y="1008239"/>
                    <a:pt x="1107099" y="1008239"/>
                  </a:cubicBezTo>
                  <a:lnTo>
                    <a:pt x="87081" y="1008239"/>
                  </a:lnTo>
                  <a:cubicBezTo>
                    <a:pt x="38987" y="1008239"/>
                    <a:pt x="0" y="969251"/>
                    <a:pt x="0" y="921158"/>
                  </a:cubicBezTo>
                  <a:lnTo>
                    <a:pt x="0" y="87081"/>
                  </a:lnTo>
                  <a:cubicBezTo>
                    <a:pt x="0" y="38987"/>
                    <a:pt x="38987" y="0"/>
                    <a:pt x="87081" y="0"/>
                  </a:cubicBezTo>
                  <a:close/>
                </a:path>
              </a:pathLst>
            </a:custGeom>
            <a:solidFill>
              <a:srgbClr val="F4D24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877046" y="910917"/>
            <a:ext cx="2568457" cy="294379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82762" y="4095399"/>
            <a:ext cx="3440757" cy="75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199">
                <a:solidFill>
                  <a:srgbClr val="404040"/>
                </a:solidFill>
                <a:latin typeface="Calibri (MS) Bold"/>
              </a:rPr>
              <a:t>Saiz bertambah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82102" y="3779169"/>
            <a:ext cx="3900339" cy="75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199">
                <a:solidFill>
                  <a:srgbClr val="404040"/>
                </a:solidFill>
                <a:latin typeface="Calibri (MS) Bold"/>
              </a:rPr>
              <a:t>Tinggi bertambah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67436" y="3730881"/>
            <a:ext cx="3787676" cy="75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199">
                <a:solidFill>
                  <a:srgbClr val="404040"/>
                </a:solidFill>
                <a:latin typeface="Calibri (MS) Bold"/>
              </a:rPr>
              <a:t>Berat bertambah</a:t>
            </a:r>
          </a:p>
        </p:txBody>
      </p:sp>
      <p:sp>
        <p:nvSpPr>
          <p:cNvPr id="19" name="AutoShape 19"/>
          <p:cNvSpPr/>
          <p:nvPr/>
        </p:nvSpPr>
        <p:spPr>
          <a:xfrm>
            <a:off x="3103141" y="4851685"/>
            <a:ext cx="5747648" cy="24011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3260932" y="6529522"/>
            <a:ext cx="11179714" cy="3809404"/>
            <a:chOff x="0" y="-190500"/>
            <a:chExt cx="2944451" cy="10033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944451" cy="611415"/>
            </a:xfrm>
            <a:custGeom>
              <a:avLst/>
              <a:gdLst/>
              <a:ahLst/>
              <a:cxnLst/>
              <a:rect l="l" t="t" r="r" b="b"/>
              <a:pathLst>
                <a:path w="2944451" h="611415">
                  <a:moveTo>
                    <a:pt x="35317" y="0"/>
                  </a:moveTo>
                  <a:lnTo>
                    <a:pt x="2909134" y="0"/>
                  </a:lnTo>
                  <a:cubicBezTo>
                    <a:pt x="2928639" y="0"/>
                    <a:pt x="2944451" y="15812"/>
                    <a:pt x="2944451" y="35317"/>
                  </a:cubicBezTo>
                  <a:lnTo>
                    <a:pt x="2944451" y="576098"/>
                  </a:lnTo>
                  <a:cubicBezTo>
                    <a:pt x="2944451" y="595603"/>
                    <a:pt x="2928639" y="611415"/>
                    <a:pt x="2909134" y="611415"/>
                  </a:cubicBezTo>
                  <a:lnTo>
                    <a:pt x="35317" y="611415"/>
                  </a:lnTo>
                  <a:cubicBezTo>
                    <a:pt x="15812" y="611415"/>
                    <a:pt x="0" y="595603"/>
                    <a:pt x="0" y="576098"/>
                  </a:cubicBezTo>
                  <a:lnTo>
                    <a:pt x="0" y="35317"/>
                  </a:lnTo>
                  <a:cubicBezTo>
                    <a:pt x="0" y="15812"/>
                    <a:pt x="15812" y="0"/>
                    <a:pt x="35317" y="0"/>
                  </a:cubicBezTo>
                  <a:close/>
                </a:path>
              </a:pathLst>
            </a:custGeom>
            <a:solidFill>
              <a:srgbClr val="6CEF6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0"/>
              <a:ext cx="2944451" cy="10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59"/>
                </a:lnSpc>
              </a:pPr>
              <a:r>
                <a:rPr lang="en-US" sz="4899" dirty="0" err="1">
                  <a:solidFill>
                    <a:srgbClr val="000000"/>
                  </a:solidFill>
                  <a:latin typeface="Calibri (MS)"/>
                </a:rPr>
                <a:t>Sejak</a:t>
              </a:r>
              <a:r>
                <a:rPr lang="en-US" sz="4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899" dirty="0" err="1">
                  <a:solidFill>
                    <a:srgbClr val="000000"/>
                  </a:solidFill>
                  <a:latin typeface="Calibri (MS)"/>
                </a:rPr>
                <a:t>dilahirkan</a:t>
              </a:r>
              <a:r>
                <a:rPr lang="en-US" sz="48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4899" dirty="0" err="1">
                  <a:solidFill>
                    <a:srgbClr val="000000"/>
                  </a:solidFill>
                  <a:latin typeface="Calibri (MS)"/>
                </a:rPr>
                <a:t>kita</a:t>
              </a:r>
              <a:r>
                <a:rPr lang="en-US" sz="4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899" dirty="0" err="1">
                  <a:solidFill>
                    <a:srgbClr val="000000"/>
                  </a:solidFill>
                  <a:latin typeface="Calibri (MS)"/>
                </a:rPr>
                <a:t>mengalami</a:t>
              </a:r>
              <a:r>
                <a:rPr lang="en-US" sz="4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899" dirty="0" err="1">
                  <a:solidFill>
                    <a:srgbClr val="000000"/>
                  </a:solidFill>
                  <a:latin typeface="Calibri (MS)"/>
                </a:rPr>
                <a:t>perubahan</a:t>
              </a:r>
              <a:r>
                <a:rPr lang="en-US" sz="4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899" dirty="0" err="1">
                  <a:solidFill>
                    <a:srgbClr val="000000"/>
                  </a:solidFill>
                  <a:latin typeface="Calibri (MS) Bold"/>
                </a:rPr>
                <a:t>saiz</a:t>
              </a:r>
              <a:r>
                <a:rPr lang="en-US" sz="4899" dirty="0">
                  <a:solidFill>
                    <a:srgbClr val="000000"/>
                  </a:solidFill>
                  <a:latin typeface="Calibri (MS) Bold"/>
                </a:rPr>
                <a:t>, </a:t>
              </a:r>
              <a:r>
                <a:rPr lang="en-US" sz="4899" dirty="0" err="1">
                  <a:solidFill>
                    <a:srgbClr val="000000"/>
                  </a:solidFill>
                  <a:latin typeface="Calibri (MS) Bold"/>
                </a:rPr>
                <a:t>tinggi</a:t>
              </a:r>
              <a:r>
                <a:rPr lang="en-US" sz="4899" dirty="0">
                  <a:solidFill>
                    <a:srgbClr val="000000"/>
                  </a:solidFill>
                  <a:latin typeface="Calibri (MS) Bold"/>
                </a:rPr>
                <a:t> dan </a:t>
              </a:r>
              <a:r>
                <a:rPr lang="en-US" sz="4899" dirty="0" err="1">
                  <a:solidFill>
                    <a:srgbClr val="000000"/>
                  </a:solidFill>
                  <a:latin typeface="Calibri (MS) Bold"/>
                </a:rPr>
                <a:t>berat</a:t>
              </a:r>
              <a:r>
                <a:rPr lang="en-US" sz="4899" dirty="0">
                  <a:solidFill>
                    <a:srgbClr val="000000"/>
                  </a:solidFill>
                  <a:latin typeface="Calibri (MS) Bold"/>
                </a:rPr>
                <a:t>.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8832272" y="4535455"/>
            <a:ext cx="18517" cy="27173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 flipH="1">
            <a:off x="8850789" y="4692463"/>
            <a:ext cx="6462913" cy="256036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5985" y="2996891"/>
            <a:ext cx="1557774" cy="38740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86100" y="4497965"/>
            <a:ext cx="2035700" cy="142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Tinggi:</a:t>
            </a:r>
          </a:p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80 cm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178634" y="2996891"/>
            <a:ext cx="0" cy="38740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4717051" y="6945241"/>
            <a:ext cx="311564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Berat: 30 kg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17051" y="2258385"/>
            <a:ext cx="2950708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404040"/>
                </a:solidFill>
                <a:latin typeface="Calibri (MS) Bold"/>
              </a:rPr>
              <a:t>Ali (9 Tahun)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964695" y="2484763"/>
            <a:ext cx="1763705" cy="43861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10399" y="4497965"/>
            <a:ext cx="2035700" cy="142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Tinggi:</a:t>
            </a:r>
          </a:p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90 cm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1605391" y="2484763"/>
            <a:ext cx="0" cy="43861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1141350" y="6945241"/>
            <a:ext cx="311564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Berat: 35 kg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931429" y="-438633"/>
            <a:ext cx="5673964" cy="2697019"/>
            <a:chOff x="0" y="-180975"/>
            <a:chExt cx="1494377" cy="710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1494377" cy="710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Tumbesaran</a:t>
              </a: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Berbeza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021800" y="8430894"/>
            <a:ext cx="8080325" cy="82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sz="4599">
                <a:solidFill>
                  <a:srgbClr val="404040"/>
                </a:solidFill>
                <a:latin typeface="Calibri (MS) Bold"/>
              </a:rPr>
              <a:t>Mengapakah terjadi sedemikian?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6285" y="1781817"/>
            <a:ext cx="3198194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404040"/>
                </a:solidFill>
                <a:latin typeface="Calibri (MS) Bold"/>
              </a:rPr>
              <a:t>Raju (9 Tahun)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5985" y="2996891"/>
            <a:ext cx="1557774" cy="38740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86100" y="4497965"/>
            <a:ext cx="2035700" cy="142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Tinggi:</a:t>
            </a:r>
          </a:p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80 cm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5178634" y="2996891"/>
            <a:ext cx="0" cy="38740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4717051" y="6945241"/>
            <a:ext cx="311564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Berat: 30 kg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17051" y="2258385"/>
            <a:ext cx="2950708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404040"/>
                </a:solidFill>
                <a:latin typeface="Calibri (MS) Bold"/>
              </a:rPr>
              <a:t>Ali (9 Tahun)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964695" y="2484763"/>
            <a:ext cx="1763705" cy="43861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10399" y="4497965"/>
            <a:ext cx="2035700" cy="142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Tinggi:</a:t>
            </a:r>
          </a:p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90 cm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1605391" y="2484763"/>
            <a:ext cx="0" cy="43861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1141350" y="6945241"/>
            <a:ext cx="311564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99">
                <a:solidFill>
                  <a:srgbClr val="404040"/>
                </a:solidFill>
                <a:latin typeface="Calibri (MS) Bold"/>
              </a:rPr>
              <a:t>Berat: 35 kg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931429" y="-438633"/>
            <a:ext cx="5673960" cy="2622672"/>
            <a:chOff x="0" y="-180975"/>
            <a:chExt cx="1494376" cy="6907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1494376" cy="690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Tumbesaran</a:t>
              </a: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Berbeza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306285" y="1781817"/>
            <a:ext cx="3198194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404040"/>
                </a:solidFill>
                <a:latin typeface="Calibri (MS) Bold"/>
              </a:rPr>
              <a:t>Raju (9 Tahun)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541309" y="7628978"/>
            <a:ext cx="10963170" cy="2658021"/>
            <a:chOff x="0" y="-152400"/>
            <a:chExt cx="2887419" cy="7000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87419" cy="405862"/>
            </a:xfrm>
            <a:custGeom>
              <a:avLst/>
              <a:gdLst/>
              <a:ahLst/>
              <a:cxnLst/>
              <a:rect l="l" t="t" r="r" b="b"/>
              <a:pathLst>
                <a:path w="2887419" h="405862">
                  <a:moveTo>
                    <a:pt x="36015" y="0"/>
                  </a:moveTo>
                  <a:lnTo>
                    <a:pt x="2851404" y="0"/>
                  </a:lnTo>
                  <a:cubicBezTo>
                    <a:pt x="2860956" y="0"/>
                    <a:pt x="2870117" y="3794"/>
                    <a:pt x="2876871" y="10549"/>
                  </a:cubicBezTo>
                  <a:cubicBezTo>
                    <a:pt x="2883625" y="17303"/>
                    <a:pt x="2887419" y="26463"/>
                    <a:pt x="2887419" y="36015"/>
                  </a:cubicBezTo>
                  <a:lnTo>
                    <a:pt x="2887419" y="369847"/>
                  </a:lnTo>
                  <a:cubicBezTo>
                    <a:pt x="2887419" y="379399"/>
                    <a:pt x="2883625" y="388559"/>
                    <a:pt x="2876871" y="395313"/>
                  </a:cubicBezTo>
                  <a:cubicBezTo>
                    <a:pt x="2870117" y="402067"/>
                    <a:pt x="2860956" y="405862"/>
                    <a:pt x="2851404" y="405862"/>
                  </a:cubicBezTo>
                  <a:lnTo>
                    <a:pt x="36015" y="405862"/>
                  </a:lnTo>
                  <a:cubicBezTo>
                    <a:pt x="26463" y="405862"/>
                    <a:pt x="17303" y="402067"/>
                    <a:pt x="10549" y="395313"/>
                  </a:cubicBezTo>
                  <a:cubicBezTo>
                    <a:pt x="3794" y="388559"/>
                    <a:pt x="0" y="379399"/>
                    <a:pt x="0" y="369847"/>
                  </a:cubicBezTo>
                  <a:lnTo>
                    <a:pt x="0" y="36015"/>
                  </a:lnTo>
                  <a:cubicBezTo>
                    <a:pt x="0" y="26463"/>
                    <a:pt x="3794" y="17303"/>
                    <a:pt x="10549" y="10549"/>
                  </a:cubicBezTo>
                  <a:cubicBezTo>
                    <a:pt x="17303" y="3794"/>
                    <a:pt x="26463" y="0"/>
                    <a:pt x="36015" y="0"/>
                  </a:cubicBezTo>
                  <a:close/>
                </a:path>
              </a:pathLst>
            </a:custGeom>
            <a:solidFill>
              <a:srgbClr val="6CEF6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52400"/>
              <a:ext cx="2887419" cy="700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Tumbesaran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manusia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berbeza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antara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individu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walaupun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pada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usia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yang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sama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136720">
            <a:off x="-136092" y="4200200"/>
            <a:ext cx="3487284" cy="25805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67442" y="566178"/>
            <a:ext cx="11004210" cy="89409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21995" y="372689"/>
            <a:ext cx="3511146" cy="20891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521995" y="3147623"/>
            <a:ext cx="2403353" cy="13819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930912" y="5196173"/>
            <a:ext cx="1585520" cy="21869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930912" y="7707971"/>
            <a:ext cx="1812482" cy="18529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830003" y="3147623"/>
            <a:ext cx="3892844" cy="383445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57942" y="4787550"/>
            <a:ext cx="2950708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404040"/>
                </a:solidFill>
                <a:latin typeface="Calibri (MS) Bold"/>
              </a:rPr>
              <a:t>Perwarisan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46149" y="1008632"/>
            <a:ext cx="2950708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404040"/>
                </a:solidFill>
                <a:latin typeface="Calibri (MS) Bold"/>
              </a:rPr>
              <a:t>Warna kulit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46149" y="3429964"/>
            <a:ext cx="2950708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404040"/>
                </a:solidFill>
                <a:latin typeface="Calibri (MS) Bold"/>
              </a:rPr>
              <a:t>Warna iris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08752" y="5847410"/>
            <a:ext cx="3225503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>
                <a:solidFill>
                  <a:srgbClr val="404040"/>
                </a:solidFill>
                <a:latin typeface="Calibri (MS) Bold"/>
              </a:rPr>
              <a:t>Warna rambut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08752" y="8238820"/>
            <a:ext cx="3225503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>
                <a:solidFill>
                  <a:srgbClr val="404040"/>
                </a:solidFill>
                <a:latin typeface="Calibri (MS) Bold"/>
              </a:rPr>
              <a:t>Jenis rambut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108504"/>
            <a:ext cx="5168093" cy="197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899">
                <a:solidFill>
                  <a:srgbClr val="404040"/>
                </a:solidFill>
                <a:latin typeface="Calibri (MS) Bold"/>
              </a:rPr>
              <a:t>Ciri-ciri yang diwarisi daripada ibu bapa atau nenek moyang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09426" y="-385202"/>
            <a:ext cx="5654911" cy="2904825"/>
            <a:chOff x="0" y="-180975"/>
            <a:chExt cx="1489359" cy="765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1489359" cy="76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Soalan</a:t>
              </a: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 KBAT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08456" y="2650802"/>
            <a:ext cx="8532061" cy="3954507"/>
            <a:chOff x="0" y="0"/>
            <a:chExt cx="2247127" cy="1041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7127" cy="1041516"/>
            </a:xfrm>
            <a:custGeom>
              <a:avLst/>
              <a:gdLst/>
              <a:ahLst/>
              <a:cxnLst/>
              <a:rect l="l" t="t" r="r" b="b"/>
              <a:pathLst>
                <a:path w="2247127" h="1041516">
                  <a:moveTo>
                    <a:pt x="46277" y="0"/>
                  </a:moveTo>
                  <a:lnTo>
                    <a:pt x="2200850" y="0"/>
                  </a:lnTo>
                  <a:cubicBezTo>
                    <a:pt x="2226408" y="0"/>
                    <a:pt x="2247127" y="20719"/>
                    <a:pt x="2247127" y="46277"/>
                  </a:cubicBezTo>
                  <a:lnTo>
                    <a:pt x="2247127" y="995239"/>
                  </a:lnTo>
                  <a:cubicBezTo>
                    <a:pt x="2247127" y="1020797"/>
                    <a:pt x="2226408" y="1041516"/>
                    <a:pt x="2200850" y="1041516"/>
                  </a:cubicBezTo>
                  <a:lnTo>
                    <a:pt x="46277" y="1041516"/>
                  </a:lnTo>
                  <a:cubicBezTo>
                    <a:pt x="20719" y="1041516"/>
                    <a:pt x="0" y="1020797"/>
                    <a:pt x="0" y="995239"/>
                  </a:cubicBezTo>
                  <a:lnTo>
                    <a:pt x="0" y="46277"/>
                  </a:lnTo>
                  <a:cubicBezTo>
                    <a:pt x="0" y="20719"/>
                    <a:pt x="20719" y="0"/>
                    <a:pt x="46277" y="0"/>
                  </a:cubicBezTo>
                  <a:close/>
                </a:path>
              </a:pathLst>
            </a:custGeom>
            <a:solidFill>
              <a:srgbClr val="6CEF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4167"/>
              <a:ext cx="2247127" cy="61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 dirty="0" err="1">
                  <a:solidFill>
                    <a:srgbClr val="000000"/>
                  </a:solidFill>
                  <a:latin typeface="Calibri (MS)"/>
                </a:rPr>
                <a:t>Mengapakah</a:t>
              </a:r>
              <a:r>
                <a:rPr lang="en-US" sz="44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499" dirty="0" err="1">
                  <a:solidFill>
                    <a:srgbClr val="000000"/>
                  </a:solidFill>
                  <a:latin typeface="Calibri (MS)"/>
                </a:rPr>
                <a:t>jenis</a:t>
              </a:r>
              <a:r>
                <a:rPr lang="en-US" sz="44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499" dirty="0" err="1">
                  <a:solidFill>
                    <a:srgbClr val="000000"/>
                  </a:solidFill>
                  <a:latin typeface="Calibri (MS)"/>
                </a:rPr>
                <a:t>rambut</a:t>
              </a:r>
              <a:r>
                <a:rPr lang="en-US" sz="44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499" dirty="0" err="1">
                  <a:solidFill>
                    <a:srgbClr val="000000"/>
                  </a:solidFill>
                  <a:latin typeface="Calibri (MS)"/>
                </a:rPr>
                <a:t>Aisyah</a:t>
              </a:r>
              <a:r>
                <a:rPr lang="en-US" sz="44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499" dirty="0" err="1">
                  <a:solidFill>
                    <a:srgbClr val="000000"/>
                  </a:solidFill>
                  <a:latin typeface="Calibri (MS)"/>
                </a:rPr>
                <a:t>berbeza</a:t>
              </a:r>
              <a:r>
                <a:rPr lang="en-US" sz="44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499" dirty="0" err="1">
                  <a:solidFill>
                    <a:srgbClr val="000000"/>
                  </a:solidFill>
                  <a:latin typeface="Calibri (MS)"/>
                </a:rPr>
                <a:t>daripada</a:t>
              </a:r>
              <a:r>
                <a:rPr lang="en-US" sz="44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499" dirty="0" err="1">
                  <a:solidFill>
                    <a:srgbClr val="000000"/>
                  </a:solidFill>
                  <a:latin typeface="Calibri (MS)"/>
                </a:rPr>
                <a:t>rambut</a:t>
              </a:r>
              <a:r>
                <a:rPr lang="en-US" sz="44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499" dirty="0" err="1">
                  <a:solidFill>
                    <a:srgbClr val="000000"/>
                  </a:solidFill>
                  <a:latin typeface="Calibri (MS)"/>
                </a:rPr>
                <a:t>ibu</a:t>
              </a:r>
              <a:r>
                <a:rPr lang="en-US" sz="4499" dirty="0">
                  <a:solidFill>
                    <a:srgbClr val="000000"/>
                  </a:solidFill>
                  <a:latin typeface="Calibri (MS)"/>
                </a:rPr>
                <a:t> dan </a:t>
              </a:r>
              <a:r>
                <a:rPr lang="en-US" sz="4499" dirty="0" err="1">
                  <a:solidFill>
                    <a:srgbClr val="000000"/>
                  </a:solidFill>
                  <a:latin typeface="Calibri (MS)"/>
                </a:rPr>
                <a:t>ayahnya</a:t>
              </a:r>
              <a:r>
                <a:rPr lang="en-US" sz="4499" dirty="0">
                  <a:solidFill>
                    <a:srgbClr val="000000"/>
                  </a:solidFill>
                  <a:latin typeface="Calibri (MS)"/>
                </a:rPr>
                <a:t>?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47483" y="2650802"/>
            <a:ext cx="3954507" cy="395450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47483" y="7779384"/>
            <a:ext cx="13775638" cy="140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4299" dirty="0" err="1">
                <a:solidFill>
                  <a:srgbClr val="404040"/>
                </a:solidFill>
                <a:latin typeface="Calibri (MS) Bold"/>
              </a:rPr>
              <a:t>Jawapan</a:t>
            </a:r>
            <a:r>
              <a:rPr lang="en-US" sz="4299" dirty="0">
                <a:solidFill>
                  <a:srgbClr val="404040"/>
                </a:solidFill>
                <a:latin typeface="Calibri (MS) Bold"/>
              </a:rPr>
              <a:t>:</a:t>
            </a:r>
          </a:p>
          <a:p>
            <a:pPr algn="ctr">
              <a:lnSpc>
                <a:spcPts val="5589"/>
              </a:lnSpc>
            </a:pPr>
            <a:r>
              <a:rPr lang="en-US" sz="4299" dirty="0" err="1">
                <a:solidFill>
                  <a:srgbClr val="404040"/>
                </a:solidFill>
              </a:rPr>
              <a:t>Aisyah</a:t>
            </a:r>
            <a:r>
              <a:rPr lang="en-US" sz="4299" dirty="0">
                <a:solidFill>
                  <a:srgbClr val="404040"/>
                </a:solidFill>
              </a:rPr>
              <a:t> </a:t>
            </a:r>
            <a:r>
              <a:rPr lang="en-US" sz="4299" dirty="0" err="1">
                <a:solidFill>
                  <a:srgbClr val="404040"/>
                </a:solidFill>
              </a:rPr>
              <a:t>mewarisi</a:t>
            </a:r>
            <a:r>
              <a:rPr lang="en-US" sz="4299" dirty="0">
                <a:solidFill>
                  <a:srgbClr val="404040"/>
                </a:solidFill>
              </a:rPr>
              <a:t> </a:t>
            </a:r>
            <a:r>
              <a:rPr lang="en-US" sz="4299" dirty="0" err="1">
                <a:solidFill>
                  <a:srgbClr val="404040"/>
                </a:solidFill>
              </a:rPr>
              <a:t>warna</a:t>
            </a:r>
            <a:r>
              <a:rPr lang="en-US" sz="4299" dirty="0">
                <a:solidFill>
                  <a:srgbClr val="404040"/>
                </a:solidFill>
              </a:rPr>
              <a:t> </a:t>
            </a:r>
            <a:r>
              <a:rPr lang="en-US" sz="4299" dirty="0" err="1">
                <a:solidFill>
                  <a:srgbClr val="404040"/>
                </a:solidFill>
              </a:rPr>
              <a:t>rambut</a:t>
            </a:r>
            <a:r>
              <a:rPr lang="en-US" sz="4299" dirty="0">
                <a:solidFill>
                  <a:srgbClr val="404040"/>
                </a:solidFill>
              </a:rPr>
              <a:t> </a:t>
            </a:r>
            <a:r>
              <a:rPr lang="en-US" sz="4299" dirty="0" err="1">
                <a:solidFill>
                  <a:srgbClr val="404040"/>
                </a:solidFill>
              </a:rPr>
              <a:t>daripada</a:t>
            </a:r>
            <a:r>
              <a:rPr lang="en-US" sz="4299" dirty="0">
                <a:solidFill>
                  <a:srgbClr val="404040"/>
                </a:solidFill>
              </a:rPr>
              <a:t> </a:t>
            </a:r>
            <a:r>
              <a:rPr lang="en-US" sz="4299" dirty="0" err="1">
                <a:solidFill>
                  <a:srgbClr val="404040"/>
                </a:solidFill>
              </a:rPr>
              <a:t>datuk</a:t>
            </a:r>
            <a:r>
              <a:rPr lang="en-US" sz="4299" dirty="0">
                <a:solidFill>
                  <a:srgbClr val="404040"/>
                </a:solidFill>
              </a:rPr>
              <a:t>/</a:t>
            </a:r>
            <a:r>
              <a:rPr lang="en-US" sz="4299" dirty="0" err="1">
                <a:solidFill>
                  <a:srgbClr val="404040"/>
                </a:solidFill>
              </a:rPr>
              <a:t>neneknya</a:t>
            </a:r>
            <a:r>
              <a:rPr lang="en-US" sz="4299" dirty="0">
                <a:solidFill>
                  <a:srgbClr val="404040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31251" y="168598"/>
            <a:ext cx="2425928" cy="17202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2695" y="-382968"/>
            <a:ext cx="2442789" cy="17321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83903" y="4981717"/>
            <a:ext cx="3399854" cy="888948"/>
            <a:chOff x="0" y="0"/>
            <a:chExt cx="3773820" cy="986728"/>
          </a:xfrm>
        </p:grpSpPr>
        <p:sp>
          <p:nvSpPr>
            <p:cNvPr id="5" name="Freeform 5"/>
            <p:cNvSpPr/>
            <p:nvPr/>
          </p:nvSpPr>
          <p:spPr>
            <a:xfrm>
              <a:off x="33020" y="27940"/>
              <a:ext cx="3744610" cy="956248"/>
            </a:xfrm>
            <a:custGeom>
              <a:avLst/>
              <a:gdLst/>
              <a:ahLst/>
              <a:cxnLst/>
              <a:rect l="l" t="t" r="r" b="b"/>
              <a:pathLst>
                <a:path w="3744610" h="956248">
                  <a:moveTo>
                    <a:pt x="23714" y="907988"/>
                  </a:moveTo>
                  <a:cubicBezTo>
                    <a:pt x="23714" y="925768"/>
                    <a:pt x="32527" y="929578"/>
                    <a:pt x="70717" y="933388"/>
                  </a:cubicBezTo>
                  <a:cubicBezTo>
                    <a:pt x="97156" y="935928"/>
                    <a:pt x="123595" y="938468"/>
                    <a:pt x="150034" y="939738"/>
                  </a:cubicBezTo>
                  <a:cubicBezTo>
                    <a:pt x="296918" y="941008"/>
                    <a:pt x="443801" y="942278"/>
                    <a:pt x="590685" y="942278"/>
                  </a:cubicBezTo>
                  <a:cubicBezTo>
                    <a:pt x="675877" y="943548"/>
                    <a:pt x="758132" y="947358"/>
                    <a:pt x="843325" y="944818"/>
                  </a:cubicBezTo>
                  <a:cubicBezTo>
                    <a:pt x="934393" y="942278"/>
                    <a:pt x="1028398" y="943548"/>
                    <a:pt x="1119466" y="944818"/>
                  </a:cubicBezTo>
                  <a:cubicBezTo>
                    <a:pt x="1228160" y="946088"/>
                    <a:pt x="1701125" y="946088"/>
                    <a:pt x="1809819" y="946088"/>
                  </a:cubicBezTo>
                  <a:cubicBezTo>
                    <a:pt x="1900887" y="947358"/>
                    <a:pt x="1991955" y="946088"/>
                    <a:pt x="2083023" y="947358"/>
                  </a:cubicBezTo>
                  <a:cubicBezTo>
                    <a:pt x="2150589" y="947358"/>
                    <a:pt x="2218156" y="949898"/>
                    <a:pt x="2285722" y="948628"/>
                  </a:cubicBezTo>
                  <a:cubicBezTo>
                    <a:pt x="2426730" y="948628"/>
                    <a:pt x="2567739" y="946088"/>
                    <a:pt x="2708747" y="947358"/>
                  </a:cubicBezTo>
                  <a:cubicBezTo>
                    <a:pt x="2923197" y="948628"/>
                    <a:pt x="3137647" y="952438"/>
                    <a:pt x="3352097" y="954978"/>
                  </a:cubicBezTo>
                  <a:cubicBezTo>
                    <a:pt x="3422601" y="956248"/>
                    <a:pt x="3493105" y="954978"/>
                    <a:pt x="3563609" y="953708"/>
                  </a:cubicBezTo>
                  <a:cubicBezTo>
                    <a:pt x="3625300" y="952438"/>
                    <a:pt x="3709050" y="953708"/>
                    <a:pt x="3720480" y="951168"/>
                  </a:cubicBezTo>
                  <a:cubicBezTo>
                    <a:pt x="3721750" y="935928"/>
                    <a:pt x="3721750" y="910528"/>
                    <a:pt x="3721750" y="894018"/>
                  </a:cubicBezTo>
                  <a:cubicBezTo>
                    <a:pt x="3724290" y="868901"/>
                    <a:pt x="3726830" y="406722"/>
                    <a:pt x="3729370" y="383441"/>
                  </a:cubicBezTo>
                  <a:cubicBezTo>
                    <a:pt x="3730640" y="374540"/>
                    <a:pt x="3730640" y="365639"/>
                    <a:pt x="3730640" y="357422"/>
                  </a:cubicBezTo>
                  <a:cubicBezTo>
                    <a:pt x="3731910" y="334142"/>
                    <a:pt x="3733180" y="310862"/>
                    <a:pt x="3734450" y="286897"/>
                  </a:cubicBezTo>
                  <a:cubicBezTo>
                    <a:pt x="3736990" y="228697"/>
                    <a:pt x="3733180" y="170497"/>
                    <a:pt x="3736990" y="112296"/>
                  </a:cubicBezTo>
                  <a:cubicBezTo>
                    <a:pt x="3740800" y="88331"/>
                    <a:pt x="3744610" y="55465"/>
                    <a:pt x="3733180" y="31500"/>
                  </a:cubicBezTo>
                  <a:cubicBezTo>
                    <a:pt x="3734450" y="19050"/>
                    <a:pt x="3728100" y="7620"/>
                    <a:pt x="3714130" y="0"/>
                  </a:cubicBezTo>
                  <a:lnTo>
                    <a:pt x="0" y="5080"/>
                  </a:lnTo>
                  <a:lnTo>
                    <a:pt x="23714" y="907988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240" y="16510"/>
              <a:ext cx="3706510" cy="920688"/>
            </a:xfrm>
            <a:custGeom>
              <a:avLst/>
              <a:gdLst/>
              <a:ahLst/>
              <a:cxnLst/>
              <a:rect l="l" t="t" r="r" b="b"/>
              <a:pathLst>
                <a:path w="3706510" h="920688">
                  <a:moveTo>
                    <a:pt x="3690000" y="920688"/>
                  </a:moveTo>
                  <a:lnTo>
                    <a:pt x="15240" y="913068"/>
                  </a:lnTo>
                  <a:lnTo>
                    <a:pt x="0" y="11430"/>
                  </a:lnTo>
                  <a:lnTo>
                    <a:pt x="3706510" y="0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2540"/>
              <a:ext cx="3740800" cy="967678"/>
            </a:xfrm>
            <a:custGeom>
              <a:avLst/>
              <a:gdLst/>
              <a:ahLst/>
              <a:cxnLst/>
              <a:rect l="l" t="t" r="r" b="b"/>
              <a:pathLst>
                <a:path w="3740800" h="967678">
                  <a:moveTo>
                    <a:pt x="0" y="15240"/>
                  </a:moveTo>
                  <a:cubicBezTo>
                    <a:pt x="13970" y="16510"/>
                    <a:pt x="26670" y="17780"/>
                    <a:pt x="39370" y="17780"/>
                  </a:cubicBezTo>
                  <a:cubicBezTo>
                    <a:pt x="86111" y="19050"/>
                    <a:pt x="335813" y="24130"/>
                    <a:pt x="412193" y="26670"/>
                  </a:cubicBezTo>
                  <a:cubicBezTo>
                    <a:pt x="485634" y="29210"/>
                    <a:pt x="559076" y="29210"/>
                    <a:pt x="632518" y="22860"/>
                  </a:cubicBezTo>
                  <a:cubicBezTo>
                    <a:pt x="705960" y="16510"/>
                    <a:pt x="779402" y="17780"/>
                    <a:pt x="852843" y="19050"/>
                  </a:cubicBezTo>
                  <a:cubicBezTo>
                    <a:pt x="914535" y="20320"/>
                    <a:pt x="1698893" y="19050"/>
                    <a:pt x="1772335" y="15240"/>
                  </a:cubicBezTo>
                  <a:cubicBezTo>
                    <a:pt x="1845777" y="11430"/>
                    <a:pt x="1922156" y="12700"/>
                    <a:pt x="1998536" y="11430"/>
                  </a:cubicBezTo>
                  <a:cubicBezTo>
                    <a:pt x="2101354" y="10160"/>
                    <a:pt x="2489127" y="7620"/>
                    <a:pt x="2583133" y="7620"/>
                  </a:cubicBezTo>
                  <a:cubicBezTo>
                    <a:pt x="2774081" y="8890"/>
                    <a:pt x="2962092" y="12700"/>
                    <a:pt x="3153041" y="12700"/>
                  </a:cubicBezTo>
                  <a:cubicBezTo>
                    <a:pt x="3279361" y="12700"/>
                    <a:pt x="3402743" y="11430"/>
                    <a:pt x="3529063" y="3810"/>
                  </a:cubicBezTo>
                  <a:cubicBezTo>
                    <a:pt x="3596630" y="0"/>
                    <a:pt x="3667134" y="2540"/>
                    <a:pt x="3710320" y="3810"/>
                  </a:cubicBezTo>
                  <a:cubicBezTo>
                    <a:pt x="3723020" y="3810"/>
                    <a:pt x="3726830" y="10160"/>
                    <a:pt x="3728100" y="24130"/>
                  </a:cubicBezTo>
                  <a:cubicBezTo>
                    <a:pt x="3728100" y="27940"/>
                    <a:pt x="3728100" y="33020"/>
                    <a:pt x="3729370" y="36830"/>
                  </a:cubicBezTo>
                  <a:cubicBezTo>
                    <a:pt x="3740800" y="71566"/>
                    <a:pt x="3736990" y="104432"/>
                    <a:pt x="3736990" y="128397"/>
                  </a:cubicBezTo>
                  <a:cubicBezTo>
                    <a:pt x="3736990" y="150993"/>
                    <a:pt x="3735720" y="213301"/>
                    <a:pt x="3735720" y="221518"/>
                  </a:cubicBezTo>
                  <a:cubicBezTo>
                    <a:pt x="3735720" y="248906"/>
                    <a:pt x="3735720" y="275610"/>
                    <a:pt x="3734450" y="302998"/>
                  </a:cubicBezTo>
                  <a:cubicBezTo>
                    <a:pt x="3733180" y="326279"/>
                    <a:pt x="3730640" y="391326"/>
                    <a:pt x="3729370" y="399543"/>
                  </a:cubicBezTo>
                  <a:cubicBezTo>
                    <a:pt x="3726830" y="422823"/>
                    <a:pt x="3720480" y="928308"/>
                    <a:pt x="3719210" y="944818"/>
                  </a:cubicBezTo>
                  <a:cubicBezTo>
                    <a:pt x="3723020" y="967678"/>
                    <a:pt x="3581941" y="956248"/>
                    <a:pt x="3520250" y="957518"/>
                  </a:cubicBezTo>
                  <a:cubicBezTo>
                    <a:pt x="3449746" y="958788"/>
                    <a:pt x="2879838" y="952438"/>
                    <a:pt x="2665387" y="951168"/>
                  </a:cubicBezTo>
                  <a:cubicBezTo>
                    <a:pt x="2524379" y="949898"/>
                    <a:pt x="2383371" y="952438"/>
                    <a:pt x="2242363" y="952438"/>
                  </a:cubicBezTo>
                  <a:cubicBezTo>
                    <a:pt x="2174796" y="952438"/>
                    <a:pt x="2107230" y="951168"/>
                    <a:pt x="2039663" y="951168"/>
                  </a:cubicBezTo>
                  <a:cubicBezTo>
                    <a:pt x="1948595" y="951168"/>
                    <a:pt x="1857528" y="951168"/>
                    <a:pt x="1766460" y="949898"/>
                  </a:cubicBezTo>
                  <a:cubicBezTo>
                    <a:pt x="1657766" y="948628"/>
                    <a:pt x="1184801" y="948628"/>
                    <a:pt x="1076107" y="948628"/>
                  </a:cubicBezTo>
                  <a:cubicBezTo>
                    <a:pt x="985039" y="947358"/>
                    <a:pt x="891033" y="946088"/>
                    <a:pt x="799965" y="948628"/>
                  </a:cubicBezTo>
                  <a:cubicBezTo>
                    <a:pt x="714773" y="951168"/>
                    <a:pt x="494447" y="946088"/>
                    <a:pt x="468008" y="946088"/>
                  </a:cubicBezTo>
                  <a:cubicBezTo>
                    <a:pt x="347564" y="944818"/>
                    <a:pt x="53797" y="941008"/>
                    <a:pt x="35560" y="937198"/>
                  </a:cubicBezTo>
                  <a:cubicBezTo>
                    <a:pt x="19050" y="933388"/>
                    <a:pt x="15240" y="928308"/>
                    <a:pt x="15240" y="915814"/>
                  </a:cubicBezTo>
                  <a:lnTo>
                    <a:pt x="15240" y="441995"/>
                  </a:lnTo>
                  <a:cubicBezTo>
                    <a:pt x="13970" y="410498"/>
                    <a:pt x="11430" y="306422"/>
                    <a:pt x="10160" y="285881"/>
                  </a:cubicBezTo>
                  <a:lnTo>
                    <a:pt x="6350" y="222203"/>
                  </a:lnTo>
                  <a:cubicBezTo>
                    <a:pt x="5080" y="198922"/>
                    <a:pt x="7620" y="77729"/>
                    <a:pt x="0" y="31750"/>
                  </a:cubicBezTo>
                  <a:lnTo>
                    <a:pt x="0" y="15240"/>
                  </a:lnTo>
                  <a:close/>
                  <a:moveTo>
                    <a:pt x="3697620" y="930848"/>
                  </a:moveTo>
                  <a:cubicBezTo>
                    <a:pt x="3701430" y="897327"/>
                    <a:pt x="3705240" y="431724"/>
                    <a:pt x="3707780" y="404335"/>
                  </a:cubicBezTo>
                  <a:cubicBezTo>
                    <a:pt x="3710320" y="376947"/>
                    <a:pt x="3712860" y="229050"/>
                    <a:pt x="3712860" y="182489"/>
                  </a:cubicBezTo>
                  <a:cubicBezTo>
                    <a:pt x="3712860" y="167426"/>
                    <a:pt x="3716670" y="88684"/>
                    <a:pt x="3715400" y="68143"/>
                  </a:cubicBezTo>
                  <a:cubicBezTo>
                    <a:pt x="3715400" y="58420"/>
                    <a:pt x="3710320" y="43180"/>
                    <a:pt x="3707780" y="27940"/>
                  </a:cubicBezTo>
                  <a:cubicBezTo>
                    <a:pt x="3684760" y="27940"/>
                    <a:pt x="3646570" y="25400"/>
                    <a:pt x="3611318" y="26670"/>
                  </a:cubicBezTo>
                  <a:cubicBezTo>
                    <a:pt x="3529063" y="29210"/>
                    <a:pt x="3446808" y="33020"/>
                    <a:pt x="3361616" y="34290"/>
                  </a:cubicBezTo>
                  <a:cubicBezTo>
                    <a:pt x="3217670" y="36830"/>
                    <a:pt x="3076661" y="35560"/>
                    <a:pt x="2932716" y="31750"/>
                  </a:cubicBezTo>
                  <a:cubicBezTo>
                    <a:pt x="2750580" y="27940"/>
                    <a:pt x="2568444" y="29210"/>
                    <a:pt x="2389246" y="29210"/>
                  </a:cubicBezTo>
                  <a:cubicBezTo>
                    <a:pt x="2274677" y="29210"/>
                    <a:pt x="1878091" y="34290"/>
                    <a:pt x="1798774" y="38100"/>
                  </a:cubicBezTo>
                  <a:cubicBezTo>
                    <a:pt x="1719457" y="41910"/>
                    <a:pt x="1378687" y="41910"/>
                    <a:pt x="1299370" y="38100"/>
                  </a:cubicBezTo>
                  <a:cubicBezTo>
                    <a:pt x="1278806" y="36830"/>
                    <a:pt x="1149548" y="40640"/>
                    <a:pt x="1131922" y="40640"/>
                  </a:cubicBezTo>
                  <a:cubicBezTo>
                    <a:pt x="1032041" y="40640"/>
                    <a:pt x="932161" y="39370"/>
                    <a:pt x="829342" y="39370"/>
                  </a:cubicBezTo>
                  <a:cubicBezTo>
                    <a:pt x="779402" y="39370"/>
                    <a:pt x="729461" y="39370"/>
                    <a:pt x="679521" y="43180"/>
                  </a:cubicBezTo>
                  <a:cubicBezTo>
                    <a:pt x="609017" y="46990"/>
                    <a:pt x="538512" y="50800"/>
                    <a:pt x="468008" y="48260"/>
                  </a:cubicBezTo>
                  <a:cubicBezTo>
                    <a:pt x="385753" y="45720"/>
                    <a:pt x="306436" y="43180"/>
                    <a:pt x="224182" y="40640"/>
                  </a:cubicBezTo>
                  <a:cubicBezTo>
                    <a:pt x="156615" y="39370"/>
                    <a:pt x="89049" y="36830"/>
                    <a:pt x="33020" y="35560"/>
                  </a:cubicBezTo>
                  <a:cubicBezTo>
                    <a:pt x="29210" y="35560"/>
                    <a:pt x="25400" y="36830"/>
                    <a:pt x="21590" y="36830"/>
                  </a:cubicBezTo>
                  <a:cubicBezTo>
                    <a:pt x="21590" y="44450"/>
                    <a:pt x="20320" y="49530"/>
                    <a:pt x="21590" y="55880"/>
                  </a:cubicBezTo>
                  <a:cubicBezTo>
                    <a:pt x="27940" y="89369"/>
                    <a:pt x="24130" y="130451"/>
                    <a:pt x="22860" y="161948"/>
                  </a:cubicBezTo>
                  <a:cubicBezTo>
                    <a:pt x="22860" y="182489"/>
                    <a:pt x="22860" y="203031"/>
                    <a:pt x="24130" y="223572"/>
                  </a:cubicBezTo>
                  <a:cubicBezTo>
                    <a:pt x="25400" y="238636"/>
                    <a:pt x="29210" y="331756"/>
                    <a:pt x="30480" y="363253"/>
                  </a:cubicBezTo>
                  <a:cubicBezTo>
                    <a:pt x="31750" y="394065"/>
                    <a:pt x="31750" y="863776"/>
                    <a:pt x="33020" y="895273"/>
                  </a:cubicBezTo>
                  <a:cubicBezTo>
                    <a:pt x="33020" y="902120"/>
                    <a:pt x="33020" y="916499"/>
                    <a:pt x="35560" y="920688"/>
                  </a:cubicBezTo>
                  <a:cubicBezTo>
                    <a:pt x="71423" y="923228"/>
                    <a:pt x="136051" y="928308"/>
                    <a:pt x="180116" y="927038"/>
                  </a:cubicBezTo>
                  <a:cubicBezTo>
                    <a:pt x="244745" y="925768"/>
                    <a:pt x="306436" y="923228"/>
                    <a:pt x="371065" y="925768"/>
                  </a:cubicBezTo>
                  <a:cubicBezTo>
                    <a:pt x="388691" y="925768"/>
                    <a:pt x="538512" y="927038"/>
                    <a:pt x="600204" y="928308"/>
                  </a:cubicBezTo>
                  <a:cubicBezTo>
                    <a:pt x="656019" y="929578"/>
                    <a:pt x="711835" y="935928"/>
                    <a:pt x="767651" y="928308"/>
                  </a:cubicBezTo>
                  <a:cubicBezTo>
                    <a:pt x="782339" y="927038"/>
                    <a:pt x="799965" y="927038"/>
                    <a:pt x="814654" y="927038"/>
                  </a:cubicBezTo>
                  <a:cubicBezTo>
                    <a:pt x="917472" y="932118"/>
                    <a:pt x="1023228" y="923228"/>
                    <a:pt x="1123109" y="932118"/>
                  </a:cubicBezTo>
                  <a:cubicBezTo>
                    <a:pt x="1128985" y="932118"/>
                    <a:pt x="1807587" y="928308"/>
                    <a:pt x="1957408" y="928308"/>
                  </a:cubicBezTo>
                  <a:cubicBezTo>
                    <a:pt x="1989723" y="928308"/>
                    <a:pt x="2022037" y="930848"/>
                    <a:pt x="2054351" y="930848"/>
                  </a:cubicBezTo>
                  <a:cubicBezTo>
                    <a:pt x="2121918" y="930848"/>
                    <a:pt x="2192422" y="929578"/>
                    <a:pt x="2259988" y="929578"/>
                  </a:cubicBezTo>
                  <a:cubicBezTo>
                    <a:pt x="2304054" y="929578"/>
                    <a:pt x="2351056" y="929578"/>
                    <a:pt x="2395121" y="928308"/>
                  </a:cubicBezTo>
                  <a:cubicBezTo>
                    <a:pt x="2442124" y="928308"/>
                    <a:pt x="2489127" y="927038"/>
                    <a:pt x="2536130" y="925768"/>
                  </a:cubicBezTo>
                  <a:cubicBezTo>
                    <a:pt x="2547880" y="925768"/>
                    <a:pt x="2621322" y="928308"/>
                    <a:pt x="2641886" y="928308"/>
                  </a:cubicBezTo>
                  <a:lnTo>
                    <a:pt x="2791707" y="928308"/>
                  </a:lnTo>
                  <a:cubicBezTo>
                    <a:pt x="2844585" y="929578"/>
                    <a:pt x="2894526" y="933388"/>
                    <a:pt x="2947404" y="933388"/>
                  </a:cubicBezTo>
                  <a:cubicBezTo>
                    <a:pt x="3014970" y="933388"/>
                    <a:pt x="3082537" y="930848"/>
                    <a:pt x="3150103" y="930848"/>
                  </a:cubicBezTo>
                  <a:cubicBezTo>
                    <a:pt x="3232358" y="930848"/>
                    <a:pt x="3317551" y="932118"/>
                    <a:pt x="3399805" y="932118"/>
                  </a:cubicBezTo>
                  <a:cubicBezTo>
                    <a:pt x="3443870" y="932118"/>
                    <a:pt x="3484998" y="933388"/>
                    <a:pt x="3529063" y="933388"/>
                  </a:cubicBezTo>
                  <a:cubicBezTo>
                    <a:pt x="3576066" y="933388"/>
                    <a:pt x="3692540" y="930848"/>
                    <a:pt x="3697620" y="930848"/>
                  </a:cubicBezTo>
                  <a:close/>
                </a:path>
              </a:pathLst>
            </a:custGeom>
            <a:solidFill>
              <a:srgbClr val="EBAF2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006560" y="-204029"/>
            <a:ext cx="8274880" cy="2955909"/>
            <a:chOff x="0" y="-180975"/>
            <a:chExt cx="2179392" cy="7785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9392" cy="423480"/>
            </a:xfrm>
            <a:custGeom>
              <a:avLst/>
              <a:gdLst/>
              <a:ahLst/>
              <a:cxnLst/>
              <a:rect l="l" t="t" r="r" b="b"/>
              <a:pathLst>
                <a:path w="2179392" h="423480">
                  <a:moveTo>
                    <a:pt x="47715" y="0"/>
                  </a:moveTo>
                  <a:lnTo>
                    <a:pt x="2131677" y="0"/>
                  </a:lnTo>
                  <a:cubicBezTo>
                    <a:pt x="2158030" y="0"/>
                    <a:pt x="2179392" y="21363"/>
                    <a:pt x="2179392" y="47715"/>
                  </a:cubicBezTo>
                  <a:lnTo>
                    <a:pt x="2179392" y="375765"/>
                  </a:lnTo>
                  <a:cubicBezTo>
                    <a:pt x="2179392" y="402117"/>
                    <a:pt x="2158030" y="423480"/>
                    <a:pt x="2131677" y="423480"/>
                  </a:cubicBezTo>
                  <a:lnTo>
                    <a:pt x="47715" y="423480"/>
                  </a:lnTo>
                  <a:cubicBezTo>
                    <a:pt x="21363" y="423480"/>
                    <a:pt x="0" y="402117"/>
                    <a:pt x="0" y="375765"/>
                  </a:cubicBezTo>
                  <a:lnTo>
                    <a:pt x="0" y="47715"/>
                  </a:lnTo>
                  <a:cubicBezTo>
                    <a:pt x="0" y="21363"/>
                    <a:pt x="21363" y="0"/>
                    <a:pt x="47715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2179392" cy="778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Objektif</a:t>
              </a: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Pembelajaran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3903" y="5636330"/>
            <a:ext cx="3399854" cy="411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18211" y="4916234"/>
            <a:ext cx="31133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404040"/>
                </a:solidFill>
                <a:latin typeface="Calibri (MS)"/>
              </a:rPr>
              <a:t>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83757" y="2924317"/>
            <a:ext cx="3399854" cy="888948"/>
            <a:chOff x="0" y="0"/>
            <a:chExt cx="3773820" cy="986728"/>
          </a:xfrm>
        </p:grpSpPr>
        <p:sp>
          <p:nvSpPr>
            <p:cNvPr id="14" name="Freeform 14"/>
            <p:cNvSpPr/>
            <p:nvPr/>
          </p:nvSpPr>
          <p:spPr>
            <a:xfrm>
              <a:off x="33020" y="27940"/>
              <a:ext cx="3744610" cy="956248"/>
            </a:xfrm>
            <a:custGeom>
              <a:avLst/>
              <a:gdLst/>
              <a:ahLst/>
              <a:cxnLst/>
              <a:rect l="l" t="t" r="r" b="b"/>
              <a:pathLst>
                <a:path w="3744610" h="956248">
                  <a:moveTo>
                    <a:pt x="23714" y="907988"/>
                  </a:moveTo>
                  <a:cubicBezTo>
                    <a:pt x="23714" y="925768"/>
                    <a:pt x="32527" y="929578"/>
                    <a:pt x="70717" y="933388"/>
                  </a:cubicBezTo>
                  <a:cubicBezTo>
                    <a:pt x="97156" y="935928"/>
                    <a:pt x="123595" y="938468"/>
                    <a:pt x="150034" y="939738"/>
                  </a:cubicBezTo>
                  <a:cubicBezTo>
                    <a:pt x="296918" y="941008"/>
                    <a:pt x="443801" y="942278"/>
                    <a:pt x="590685" y="942278"/>
                  </a:cubicBezTo>
                  <a:cubicBezTo>
                    <a:pt x="675877" y="943548"/>
                    <a:pt x="758132" y="947358"/>
                    <a:pt x="843325" y="944818"/>
                  </a:cubicBezTo>
                  <a:cubicBezTo>
                    <a:pt x="934393" y="942278"/>
                    <a:pt x="1028398" y="943548"/>
                    <a:pt x="1119466" y="944818"/>
                  </a:cubicBezTo>
                  <a:cubicBezTo>
                    <a:pt x="1228160" y="946088"/>
                    <a:pt x="1701125" y="946088"/>
                    <a:pt x="1809819" y="946088"/>
                  </a:cubicBezTo>
                  <a:cubicBezTo>
                    <a:pt x="1900887" y="947358"/>
                    <a:pt x="1991955" y="946088"/>
                    <a:pt x="2083023" y="947358"/>
                  </a:cubicBezTo>
                  <a:cubicBezTo>
                    <a:pt x="2150589" y="947358"/>
                    <a:pt x="2218156" y="949898"/>
                    <a:pt x="2285722" y="948628"/>
                  </a:cubicBezTo>
                  <a:cubicBezTo>
                    <a:pt x="2426730" y="948628"/>
                    <a:pt x="2567739" y="946088"/>
                    <a:pt x="2708747" y="947358"/>
                  </a:cubicBezTo>
                  <a:cubicBezTo>
                    <a:pt x="2923197" y="948628"/>
                    <a:pt x="3137647" y="952438"/>
                    <a:pt x="3352097" y="954978"/>
                  </a:cubicBezTo>
                  <a:cubicBezTo>
                    <a:pt x="3422601" y="956248"/>
                    <a:pt x="3493105" y="954978"/>
                    <a:pt x="3563609" y="953708"/>
                  </a:cubicBezTo>
                  <a:cubicBezTo>
                    <a:pt x="3625300" y="952438"/>
                    <a:pt x="3709050" y="953708"/>
                    <a:pt x="3720480" y="951168"/>
                  </a:cubicBezTo>
                  <a:cubicBezTo>
                    <a:pt x="3721750" y="935928"/>
                    <a:pt x="3721750" y="910528"/>
                    <a:pt x="3721750" y="894018"/>
                  </a:cubicBezTo>
                  <a:cubicBezTo>
                    <a:pt x="3724290" y="868901"/>
                    <a:pt x="3726830" y="406722"/>
                    <a:pt x="3729370" y="383441"/>
                  </a:cubicBezTo>
                  <a:cubicBezTo>
                    <a:pt x="3730640" y="374540"/>
                    <a:pt x="3730640" y="365639"/>
                    <a:pt x="3730640" y="357422"/>
                  </a:cubicBezTo>
                  <a:cubicBezTo>
                    <a:pt x="3731910" y="334142"/>
                    <a:pt x="3733180" y="310862"/>
                    <a:pt x="3734450" y="286897"/>
                  </a:cubicBezTo>
                  <a:cubicBezTo>
                    <a:pt x="3736990" y="228697"/>
                    <a:pt x="3733180" y="170497"/>
                    <a:pt x="3736990" y="112296"/>
                  </a:cubicBezTo>
                  <a:cubicBezTo>
                    <a:pt x="3740800" y="88331"/>
                    <a:pt x="3744610" y="55465"/>
                    <a:pt x="3733180" y="31500"/>
                  </a:cubicBezTo>
                  <a:cubicBezTo>
                    <a:pt x="3734450" y="19050"/>
                    <a:pt x="3728100" y="7620"/>
                    <a:pt x="3714130" y="0"/>
                  </a:cubicBezTo>
                  <a:lnTo>
                    <a:pt x="0" y="5080"/>
                  </a:lnTo>
                  <a:lnTo>
                    <a:pt x="23714" y="907988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240" y="16510"/>
              <a:ext cx="3706510" cy="920688"/>
            </a:xfrm>
            <a:custGeom>
              <a:avLst/>
              <a:gdLst/>
              <a:ahLst/>
              <a:cxnLst/>
              <a:rect l="l" t="t" r="r" b="b"/>
              <a:pathLst>
                <a:path w="3706510" h="920688">
                  <a:moveTo>
                    <a:pt x="3690000" y="920688"/>
                  </a:moveTo>
                  <a:lnTo>
                    <a:pt x="15240" y="913068"/>
                  </a:lnTo>
                  <a:lnTo>
                    <a:pt x="0" y="11430"/>
                  </a:lnTo>
                  <a:lnTo>
                    <a:pt x="3706510" y="0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540"/>
              <a:ext cx="3740800" cy="967678"/>
            </a:xfrm>
            <a:custGeom>
              <a:avLst/>
              <a:gdLst/>
              <a:ahLst/>
              <a:cxnLst/>
              <a:rect l="l" t="t" r="r" b="b"/>
              <a:pathLst>
                <a:path w="3740800" h="967678">
                  <a:moveTo>
                    <a:pt x="0" y="15240"/>
                  </a:moveTo>
                  <a:cubicBezTo>
                    <a:pt x="13970" y="16510"/>
                    <a:pt x="26670" y="17780"/>
                    <a:pt x="39370" y="17780"/>
                  </a:cubicBezTo>
                  <a:cubicBezTo>
                    <a:pt x="86111" y="19050"/>
                    <a:pt x="335813" y="24130"/>
                    <a:pt x="412193" y="26670"/>
                  </a:cubicBezTo>
                  <a:cubicBezTo>
                    <a:pt x="485634" y="29210"/>
                    <a:pt x="559076" y="29210"/>
                    <a:pt x="632518" y="22860"/>
                  </a:cubicBezTo>
                  <a:cubicBezTo>
                    <a:pt x="705960" y="16510"/>
                    <a:pt x="779402" y="17780"/>
                    <a:pt x="852843" y="19050"/>
                  </a:cubicBezTo>
                  <a:cubicBezTo>
                    <a:pt x="914535" y="20320"/>
                    <a:pt x="1698893" y="19050"/>
                    <a:pt x="1772335" y="15240"/>
                  </a:cubicBezTo>
                  <a:cubicBezTo>
                    <a:pt x="1845777" y="11430"/>
                    <a:pt x="1922156" y="12700"/>
                    <a:pt x="1998536" y="11430"/>
                  </a:cubicBezTo>
                  <a:cubicBezTo>
                    <a:pt x="2101354" y="10160"/>
                    <a:pt x="2489127" y="7620"/>
                    <a:pt x="2583133" y="7620"/>
                  </a:cubicBezTo>
                  <a:cubicBezTo>
                    <a:pt x="2774081" y="8890"/>
                    <a:pt x="2962092" y="12700"/>
                    <a:pt x="3153041" y="12700"/>
                  </a:cubicBezTo>
                  <a:cubicBezTo>
                    <a:pt x="3279361" y="12700"/>
                    <a:pt x="3402743" y="11430"/>
                    <a:pt x="3529063" y="3810"/>
                  </a:cubicBezTo>
                  <a:cubicBezTo>
                    <a:pt x="3596630" y="0"/>
                    <a:pt x="3667134" y="2540"/>
                    <a:pt x="3710320" y="3810"/>
                  </a:cubicBezTo>
                  <a:cubicBezTo>
                    <a:pt x="3723020" y="3810"/>
                    <a:pt x="3726830" y="10160"/>
                    <a:pt x="3728100" y="24130"/>
                  </a:cubicBezTo>
                  <a:cubicBezTo>
                    <a:pt x="3728100" y="27940"/>
                    <a:pt x="3728100" y="33020"/>
                    <a:pt x="3729370" y="36830"/>
                  </a:cubicBezTo>
                  <a:cubicBezTo>
                    <a:pt x="3740800" y="71566"/>
                    <a:pt x="3736990" y="104432"/>
                    <a:pt x="3736990" y="128397"/>
                  </a:cubicBezTo>
                  <a:cubicBezTo>
                    <a:pt x="3736990" y="150993"/>
                    <a:pt x="3735720" y="213301"/>
                    <a:pt x="3735720" y="221518"/>
                  </a:cubicBezTo>
                  <a:cubicBezTo>
                    <a:pt x="3735720" y="248906"/>
                    <a:pt x="3735720" y="275610"/>
                    <a:pt x="3734450" y="302998"/>
                  </a:cubicBezTo>
                  <a:cubicBezTo>
                    <a:pt x="3733180" y="326279"/>
                    <a:pt x="3730640" y="391326"/>
                    <a:pt x="3729370" y="399543"/>
                  </a:cubicBezTo>
                  <a:cubicBezTo>
                    <a:pt x="3726830" y="422823"/>
                    <a:pt x="3720480" y="928308"/>
                    <a:pt x="3719210" y="944818"/>
                  </a:cubicBezTo>
                  <a:cubicBezTo>
                    <a:pt x="3723020" y="967678"/>
                    <a:pt x="3581941" y="956248"/>
                    <a:pt x="3520250" y="957518"/>
                  </a:cubicBezTo>
                  <a:cubicBezTo>
                    <a:pt x="3449746" y="958788"/>
                    <a:pt x="2879838" y="952438"/>
                    <a:pt x="2665387" y="951168"/>
                  </a:cubicBezTo>
                  <a:cubicBezTo>
                    <a:pt x="2524379" y="949898"/>
                    <a:pt x="2383371" y="952438"/>
                    <a:pt x="2242363" y="952438"/>
                  </a:cubicBezTo>
                  <a:cubicBezTo>
                    <a:pt x="2174796" y="952438"/>
                    <a:pt x="2107230" y="951168"/>
                    <a:pt x="2039663" y="951168"/>
                  </a:cubicBezTo>
                  <a:cubicBezTo>
                    <a:pt x="1948595" y="951168"/>
                    <a:pt x="1857528" y="951168"/>
                    <a:pt x="1766460" y="949898"/>
                  </a:cubicBezTo>
                  <a:cubicBezTo>
                    <a:pt x="1657766" y="948628"/>
                    <a:pt x="1184801" y="948628"/>
                    <a:pt x="1076107" y="948628"/>
                  </a:cubicBezTo>
                  <a:cubicBezTo>
                    <a:pt x="985039" y="947358"/>
                    <a:pt x="891033" y="946088"/>
                    <a:pt x="799965" y="948628"/>
                  </a:cubicBezTo>
                  <a:cubicBezTo>
                    <a:pt x="714773" y="951168"/>
                    <a:pt x="494447" y="946088"/>
                    <a:pt x="468008" y="946088"/>
                  </a:cubicBezTo>
                  <a:cubicBezTo>
                    <a:pt x="347564" y="944818"/>
                    <a:pt x="53797" y="941008"/>
                    <a:pt x="35560" y="937198"/>
                  </a:cubicBezTo>
                  <a:cubicBezTo>
                    <a:pt x="19050" y="933388"/>
                    <a:pt x="15240" y="928308"/>
                    <a:pt x="15240" y="915814"/>
                  </a:cubicBezTo>
                  <a:lnTo>
                    <a:pt x="15240" y="441995"/>
                  </a:lnTo>
                  <a:cubicBezTo>
                    <a:pt x="13970" y="410498"/>
                    <a:pt x="11430" y="306422"/>
                    <a:pt x="10160" y="285881"/>
                  </a:cubicBezTo>
                  <a:lnTo>
                    <a:pt x="6350" y="222203"/>
                  </a:lnTo>
                  <a:cubicBezTo>
                    <a:pt x="5080" y="198922"/>
                    <a:pt x="7620" y="77729"/>
                    <a:pt x="0" y="31750"/>
                  </a:cubicBezTo>
                  <a:lnTo>
                    <a:pt x="0" y="15240"/>
                  </a:lnTo>
                  <a:close/>
                  <a:moveTo>
                    <a:pt x="3697620" y="930848"/>
                  </a:moveTo>
                  <a:cubicBezTo>
                    <a:pt x="3701430" y="897327"/>
                    <a:pt x="3705240" y="431724"/>
                    <a:pt x="3707780" y="404335"/>
                  </a:cubicBezTo>
                  <a:cubicBezTo>
                    <a:pt x="3710320" y="376947"/>
                    <a:pt x="3712860" y="229050"/>
                    <a:pt x="3712860" y="182489"/>
                  </a:cubicBezTo>
                  <a:cubicBezTo>
                    <a:pt x="3712860" y="167426"/>
                    <a:pt x="3716670" y="88684"/>
                    <a:pt x="3715400" y="68143"/>
                  </a:cubicBezTo>
                  <a:cubicBezTo>
                    <a:pt x="3715400" y="58420"/>
                    <a:pt x="3710320" y="43180"/>
                    <a:pt x="3707780" y="27940"/>
                  </a:cubicBezTo>
                  <a:cubicBezTo>
                    <a:pt x="3684760" y="27940"/>
                    <a:pt x="3646570" y="25400"/>
                    <a:pt x="3611318" y="26670"/>
                  </a:cubicBezTo>
                  <a:cubicBezTo>
                    <a:pt x="3529063" y="29210"/>
                    <a:pt x="3446808" y="33020"/>
                    <a:pt x="3361616" y="34290"/>
                  </a:cubicBezTo>
                  <a:cubicBezTo>
                    <a:pt x="3217670" y="36830"/>
                    <a:pt x="3076661" y="35560"/>
                    <a:pt x="2932716" y="31750"/>
                  </a:cubicBezTo>
                  <a:cubicBezTo>
                    <a:pt x="2750580" y="27940"/>
                    <a:pt x="2568444" y="29210"/>
                    <a:pt x="2389246" y="29210"/>
                  </a:cubicBezTo>
                  <a:cubicBezTo>
                    <a:pt x="2274677" y="29210"/>
                    <a:pt x="1878091" y="34290"/>
                    <a:pt x="1798774" y="38100"/>
                  </a:cubicBezTo>
                  <a:cubicBezTo>
                    <a:pt x="1719457" y="41910"/>
                    <a:pt x="1378687" y="41910"/>
                    <a:pt x="1299370" y="38100"/>
                  </a:cubicBezTo>
                  <a:cubicBezTo>
                    <a:pt x="1278806" y="36830"/>
                    <a:pt x="1149548" y="40640"/>
                    <a:pt x="1131922" y="40640"/>
                  </a:cubicBezTo>
                  <a:cubicBezTo>
                    <a:pt x="1032041" y="40640"/>
                    <a:pt x="932161" y="39370"/>
                    <a:pt x="829342" y="39370"/>
                  </a:cubicBezTo>
                  <a:cubicBezTo>
                    <a:pt x="779402" y="39370"/>
                    <a:pt x="729461" y="39370"/>
                    <a:pt x="679521" y="43180"/>
                  </a:cubicBezTo>
                  <a:cubicBezTo>
                    <a:pt x="609017" y="46990"/>
                    <a:pt x="538512" y="50800"/>
                    <a:pt x="468008" y="48260"/>
                  </a:cubicBezTo>
                  <a:cubicBezTo>
                    <a:pt x="385753" y="45720"/>
                    <a:pt x="306436" y="43180"/>
                    <a:pt x="224182" y="40640"/>
                  </a:cubicBezTo>
                  <a:cubicBezTo>
                    <a:pt x="156615" y="39370"/>
                    <a:pt x="89049" y="36830"/>
                    <a:pt x="33020" y="35560"/>
                  </a:cubicBezTo>
                  <a:cubicBezTo>
                    <a:pt x="29210" y="35560"/>
                    <a:pt x="25400" y="36830"/>
                    <a:pt x="21590" y="36830"/>
                  </a:cubicBezTo>
                  <a:cubicBezTo>
                    <a:pt x="21590" y="44450"/>
                    <a:pt x="20320" y="49530"/>
                    <a:pt x="21590" y="55880"/>
                  </a:cubicBezTo>
                  <a:cubicBezTo>
                    <a:pt x="27940" y="89369"/>
                    <a:pt x="24130" y="130451"/>
                    <a:pt x="22860" y="161948"/>
                  </a:cubicBezTo>
                  <a:cubicBezTo>
                    <a:pt x="22860" y="182489"/>
                    <a:pt x="22860" y="203031"/>
                    <a:pt x="24130" y="223572"/>
                  </a:cubicBezTo>
                  <a:cubicBezTo>
                    <a:pt x="25400" y="238636"/>
                    <a:pt x="29210" y="331756"/>
                    <a:pt x="30480" y="363253"/>
                  </a:cubicBezTo>
                  <a:cubicBezTo>
                    <a:pt x="31750" y="394065"/>
                    <a:pt x="31750" y="863776"/>
                    <a:pt x="33020" y="895273"/>
                  </a:cubicBezTo>
                  <a:cubicBezTo>
                    <a:pt x="33020" y="902120"/>
                    <a:pt x="33020" y="916499"/>
                    <a:pt x="35560" y="920688"/>
                  </a:cubicBezTo>
                  <a:cubicBezTo>
                    <a:pt x="71423" y="923228"/>
                    <a:pt x="136051" y="928308"/>
                    <a:pt x="180116" y="927038"/>
                  </a:cubicBezTo>
                  <a:cubicBezTo>
                    <a:pt x="244745" y="925768"/>
                    <a:pt x="306436" y="923228"/>
                    <a:pt x="371065" y="925768"/>
                  </a:cubicBezTo>
                  <a:cubicBezTo>
                    <a:pt x="388691" y="925768"/>
                    <a:pt x="538512" y="927038"/>
                    <a:pt x="600204" y="928308"/>
                  </a:cubicBezTo>
                  <a:cubicBezTo>
                    <a:pt x="656019" y="929578"/>
                    <a:pt x="711835" y="935928"/>
                    <a:pt x="767651" y="928308"/>
                  </a:cubicBezTo>
                  <a:cubicBezTo>
                    <a:pt x="782339" y="927038"/>
                    <a:pt x="799965" y="927038"/>
                    <a:pt x="814654" y="927038"/>
                  </a:cubicBezTo>
                  <a:cubicBezTo>
                    <a:pt x="917472" y="932118"/>
                    <a:pt x="1023228" y="923228"/>
                    <a:pt x="1123109" y="932118"/>
                  </a:cubicBezTo>
                  <a:cubicBezTo>
                    <a:pt x="1128985" y="932118"/>
                    <a:pt x="1807587" y="928308"/>
                    <a:pt x="1957408" y="928308"/>
                  </a:cubicBezTo>
                  <a:cubicBezTo>
                    <a:pt x="1989723" y="928308"/>
                    <a:pt x="2022037" y="930848"/>
                    <a:pt x="2054351" y="930848"/>
                  </a:cubicBezTo>
                  <a:cubicBezTo>
                    <a:pt x="2121918" y="930848"/>
                    <a:pt x="2192422" y="929578"/>
                    <a:pt x="2259988" y="929578"/>
                  </a:cubicBezTo>
                  <a:cubicBezTo>
                    <a:pt x="2304054" y="929578"/>
                    <a:pt x="2351056" y="929578"/>
                    <a:pt x="2395121" y="928308"/>
                  </a:cubicBezTo>
                  <a:cubicBezTo>
                    <a:pt x="2442124" y="928308"/>
                    <a:pt x="2489127" y="927038"/>
                    <a:pt x="2536130" y="925768"/>
                  </a:cubicBezTo>
                  <a:cubicBezTo>
                    <a:pt x="2547880" y="925768"/>
                    <a:pt x="2621322" y="928308"/>
                    <a:pt x="2641886" y="928308"/>
                  </a:cubicBezTo>
                  <a:lnTo>
                    <a:pt x="2791707" y="928308"/>
                  </a:lnTo>
                  <a:cubicBezTo>
                    <a:pt x="2844585" y="929578"/>
                    <a:pt x="2894526" y="933388"/>
                    <a:pt x="2947404" y="933388"/>
                  </a:cubicBezTo>
                  <a:cubicBezTo>
                    <a:pt x="3014970" y="933388"/>
                    <a:pt x="3082537" y="930848"/>
                    <a:pt x="3150103" y="930848"/>
                  </a:cubicBezTo>
                  <a:cubicBezTo>
                    <a:pt x="3232358" y="930848"/>
                    <a:pt x="3317551" y="932118"/>
                    <a:pt x="3399805" y="932118"/>
                  </a:cubicBezTo>
                  <a:cubicBezTo>
                    <a:pt x="3443870" y="932118"/>
                    <a:pt x="3484998" y="933388"/>
                    <a:pt x="3529063" y="933388"/>
                  </a:cubicBezTo>
                  <a:cubicBezTo>
                    <a:pt x="3576066" y="933388"/>
                    <a:pt x="3692540" y="930848"/>
                    <a:pt x="3697620" y="930848"/>
                  </a:cubicBezTo>
                  <a:close/>
                </a:path>
              </a:pathLst>
            </a:custGeom>
            <a:solidFill>
              <a:srgbClr val="EBAF28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83757" y="3578930"/>
            <a:ext cx="3399854" cy="4114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018065" y="2858834"/>
            <a:ext cx="31133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404040"/>
                </a:solidFill>
                <a:latin typeface="Calibri (MS)"/>
              </a:rPr>
              <a:t>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283610" y="5030534"/>
            <a:ext cx="3399854" cy="888948"/>
            <a:chOff x="0" y="0"/>
            <a:chExt cx="3773820" cy="986728"/>
          </a:xfrm>
        </p:grpSpPr>
        <p:sp>
          <p:nvSpPr>
            <p:cNvPr id="20" name="Freeform 20"/>
            <p:cNvSpPr/>
            <p:nvPr/>
          </p:nvSpPr>
          <p:spPr>
            <a:xfrm>
              <a:off x="33020" y="27940"/>
              <a:ext cx="3744610" cy="956248"/>
            </a:xfrm>
            <a:custGeom>
              <a:avLst/>
              <a:gdLst/>
              <a:ahLst/>
              <a:cxnLst/>
              <a:rect l="l" t="t" r="r" b="b"/>
              <a:pathLst>
                <a:path w="3744610" h="956248">
                  <a:moveTo>
                    <a:pt x="23714" y="907988"/>
                  </a:moveTo>
                  <a:cubicBezTo>
                    <a:pt x="23714" y="925768"/>
                    <a:pt x="32527" y="929578"/>
                    <a:pt x="70717" y="933388"/>
                  </a:cubicBezTo>
                  <a:cubicBezTo>
                    <a:pt x="97156" y="935928"/>
                    <a:pt x="123595" y="938468"/>
                    <a:pt x="150034" y="939738"/>
                  </a:cubicBezTo>
                  <a:cubicBezTo>
                    <a:pt x="296918" y="941008"/>
                    <a:pt x="443801" y="942278"/>
                    <a:pt x="590685" y="942278"/>
                  </a:cubicBezTo>
                  <a:cubicBezTo>
                    <a:pt x="675877" y="943548"/>
                    <a:pt x="758132" y="947358"/>
                    <a:pt x="843325" y="944818"/>
                  </a:cubicBezTo>
                  <a:cubicBezTo>
                    <a:pt x="934393" y="942278"/>
                    <a:pt x="1028398" y="943548"/>
                    <a:pt x="1119466" y="944818"/>
                  </a:cubicBezTo>
                  <a:cubicBezTo>
                    <a:pt x="1228160" y="946088"/>
                    <a:pt x="1701125" y="946088"/>
                    <a:pt x="1809819" y="946088"/>
                  </a:cubicBezTo>
                  <a:cubicBezTo>
                    <a:pt x="1900887" y="947358"/>
                    <a:pt x="1991955" y="946088"/>
                    <a:pt x="2083023" y="947358"/>
                  </a:cubicBezTo>
                  <a:cubicBezTo>
                    <a:pt x="2150589" y="947358"/>
                    <a:pt x="2218156" y="949898"/>
                    <a:pt x="2285722" y="948628"/>
                  </a:cubicBezTo>
                  <a:cubicBezTo>
                    <a:pt x="2426730" y="948628"/>
                    <a:pt x="2567739" y="946088"/>
                    <a:pt x="2708747" y="947358"/>
                  </a:cubicBezTo>
                  <a:cubicBezTo>
                    <a:pt x="2923197" y="948628"/>
                    <a:pt x="3137647" y="952438"/>
                    <a:pt x="3352097" y="954978"/>
                  </a:cubicBezTo>
                  <a:cubicBezTo>
                    <a:pt x="3422601" y="956248"/>
                    <a:pt x="3493105" y="954978"/>
                    <a:pt x="3563609" y="953708"/>
                  </a:cubicBezTo>
                  <a:cubicBezTo>
                    <a:pt x="3625300" y="952438"/>
                    <a:pt x="3709050" y="953708"/>
                    <a:pt x="3720480" y="951168"/>
                  </a:cubicBezTo>
                  <a:cubicBezTo>
                    <a:pt x="3721750" y="935928"/>
                    <a:pt x="3721750" y="910528"/>
                    <a:pt x="3721750" y="894018"/>
                  </a:cubicBezTo>
                  <a:cubicBezTo>
                    <a:pt x="3724290" y="868901"/>
                    <a:pt x="3726830" y="406722"/>
                    <a:pt x="3729370" y="383441"/>
                  </a:cubicBezTo>
                  <a:cubicBezTo>
                    <a:pt x="3730640" y="374540"/>
                    <a:pt x="3730640" y="365639"/>
                    <a:pt x="3730640" y="357422"/>
                  </a:cubicBezTo>
                  <a:cubicBezTo>
                    <a:pt x="3731910" y="334142"/>
                    <a:pt x="3733180" y="310862"/>
                    <a:pt x="3734450" y="286897"/>
                  </a:cubicBezTo>
                  <a:cubicBezTo>
                    <a:pt x="3736990" y="228697"/>
                    <a:pt x="3733180" y="170497"/>
                    <a:pt x="3736990" y="112296"/>
                  </a:cubicBezTo>
                  <a:cubicBezTo>
                    <a:pt x="3740800" y="88331"/>
                    <a:pt x="3744610" y="55465"/>
                    <a:pt x="3733180" y="31500"/>
                  </a:cubicBezTo>
                  <a:cubicBezTo>
                    <a:pt x="3734450" y="19050"/>
                    <a:pt x="3728100" y="7620"/>
                    <a:pt x="3714130" y="0"/>
                  </a:cubicBezTo>
                  <a:lnTo>
                    <a:pt x="0" y="5080"/>
                  </a:lnTo>
                  <a:lnTo>
                    <a:pt x="23714" y="907988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5240" y="16510"/>
              <a:ext cx="3706510" cy="920688"/>
            </a:xfrm>
            <a:custGeom>
              <a:avLst/>
              <a:gdLst/>
              <a:ahLst/>
              <a:cxnLst/>
              <a:rect l="l" t="t" r="r" b="b"/>
              <a:pathLst>
                <a:path w="3706510" h="920688">
                  <a:moveTo>
                    <a:pt x="3690000" y="920688"/>
                  </a:moveTo>
                  <a:lnTo>
                    <a:pt x="15240" y="913068"/>
                  </a:lnTo>
                  <a:lnTo>
                    <a:pt x="0" y="11430"/>
                  </a:lnTo>
                  <a:lnTo>
                    <a:pt x="3706510" y="0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2540"/>
              <a:ext cx="3740800" cy="967678"/>
            </a:xfrm>
            <a:custGeom>
              <a:avLst/>
              <a:gdLst/>
              <a:ahLst/>
              <a:cxnLst/>
              <a:rect l="l" t="t" r="r" b="b"/>
              <a:pathLst>
                <a:path w="3740800" h="967678">
                  <a:moveTo>
                    <a:pt x="0" y="15240"/>
                  </a:moveTo>
                  <a:cubicBezTo>
                    <a:pt x="13970" y="16510"/>
                    <a:pt x="26670" y="17780"/>
                    <a:pt x="39370" y="17780"/>
                  </a:cubicBezTo>
                  <a:cubicBezTo>
                    <a:pt x="86111" y="19050"/>
                    <a:pt x="335813" y="24130"/>
                    <a:pt x="412193" y="26670"/>
                  </a:cubicBezTo>
                  <a:cubicBezTo>
                    <a:pt x="485634" y="29210"/>
                    <a:pt x="559076" y="29210"/>
                    <a:pt x="632518" y="22860"/>
                  </a:cubicBezTo>
                  <a:cubicBezTo>
                    <a:pt x="705960" y="16510"/>
                    <a:pt x="779402" y="17780"/>
                    <a:pt x="852843" y="19050"/>
                  </a:cubicBezTo>
                  <a:cubicBezTo>
                    <a:pt x="914535" y="20320"/>
                    <a:pt x="1698893" y="19050"/>
                    <a:pt x="1772335" y="15240"/>
                  </a:cubicBezTo>
                  <a:cubicBezTo>
                    <a:pt x="1845777" y="11430"/>
                    <a:pt x="1922156" y="12700"/>
                    <a:pt x="1998536" y="11430"/>
                  </a:cubicBezTo>
                  <a:cubicBezTo>
                    <a:pt x="2101354" y="10160"/>
                    <a:pt x="2489127" y="7620"/>
                    <a:pt x="2583133" y="7620"/>
                  </a:cubicBezTo>
                  <a:cubicBezTo>
                    <a:pt x="2774081" y="8890"/>
                    <a:pt x="2962092" y="12700"/>
                    <a:pt x="3153041" y="12700"/>
                  </a:cubicBezTo>
                  <a:cubicBezTo>
                    <a:pt x="3279361" y="12700"/>
                    <a:pt x="3402743" y="11430"/>
                    <a:pt x="3529063" y="3810"/>
                  </a:cubicBezTo>
                  <a:cubicBezTo>
                    <a:pt x="3596630" y="0"/>
                    <a:pt x="3667134" y="2540"/>
                    <a:pt x="3710320" y="3810"/>
                  </a:cubicBezTo>
                  <a:cubicBezTo>
                    <a:pt x="3723020" y="3810"/>
                    <a:pt x="3726830" y="10160"/>
                    <a:pt x="3728100" y="24130"/>
                  </a:cubicBezTo>
                  <a:cubicBezTo>
                    <a:pt x="3728100" y="27940"/>
                    <a:pt x="3728100" y="33020"/>
                    <a:pt x="3729370" y="36830"/>
                  </a:cubicBezTo>
                  <a:cubicBezTo>
                    <a:pt x="3740800" y="71566"/>
                    <a:pt x="3736990" y="104432"/>
                    <a:pt x="3736990" y="128397"/>
                  </a:cubicBezTo>
                  <a:cubicBezTo>
                    <a:pt x="3736990" y="150993"/>
                    <a:pt x="3735720" y="213301"/>
                    <a:pt x="3735720" y="221518"/>
                  </a:cubicBezTo>
                  <a:cubicBezTo>
                    <a:pt x="3735720" y="248906"/>
                    <a:pt x="3735720" y="275610"/>
                    <a:pt x="3734450" y="302998"/>
                  </a:cubicBezTo>
                  <a:cubicBezTo>
                    <a:pt x="3733180" y="326279"/>
                    <a:pt x="3730640" y="391326"/>
                    <a:pt x="3729370" y="399543"/>
                  </a:cubicBezTo>
                  <a:cubicBezTo>
                    <a:pt x="3726830" y="422823"/>
                    <a:pt x="3720480" y="928308"/>
                    <a:pt x="3719210" y="944818"/>
                  </a:cubicBezTo>
                  <a:cubicBezTo>
                    <a:pt x="3723020" y="967678"/>
                    <a:pt x="3581941" y="956248"/>
                    <a:pt x="3520250" y="957518"/>
                  </a:cubicBezTo>
                  <a:cubicBezTo>
                    <a:pt x="3449746" y="958788"/>
                    <a:pt x="2879838" y="952438"/>
                    <a:pt x="2665387" y="951168"/>
                  </a:cubicBezTo>
                  <a:cubicBezTo>
                    <a:pt x="2524379" y="949898"/>
                    <a:pt x="2383371" y="952438"/>
                    <a:pt x="2242363" y="952438"/>
                  </a:cubicBezTo>
                  <a:cubicBezTo>
                    <a:pt x="2174796" y="952438"/>
                    <a:pt x="2107230" y="951168"/>
                    <a:pt x="2039663" y="951168"/>
                  </a:cubicBezTo>
                  <a:cubicBezTo>
                    <a:pt x="1948595" y="951168"/>
                    <a:pt x="1857528" y="951168"/>
                    <a:pt x="1766460" y="949898"/>
                  </a:cubicBezTo>
                  <a:cubicBezTo>
                    <a:pt x="1657766" y="948628"/>
                    <a:pt x="1184801" y="948628"/>
                    <a:pt x="1076107" y="948628"/>
                  </a:cubicBezTo>
                  <a:cubicBezTo>
                    <a:pt x="985039" y="947358"/>
                    <a:pt x="891033" y="946088"/>
                    <a:pt x="799965" y="948628"/>
                  </a:cubicBezTo>
                  <a:cubicBezTo>
                    <a:pt x="714773" y="951168"/>
                    <a:pt x="494447" y="946088"/>
                    <a:pt x="468008" y="946088"/>
                  </a:cubicBezTo>
                  <a:cubicBezTo>
                    <a:pt x="347564" y="944818"/>
                    <a:pt x="53797" y="941008"/>
                    <a:pt x="35560" y="937198"/>
                  </a:cubicBezTo>
                  <a:cubicBezTo>
                    <a:pt x="19050" y="933388"/>
                    <a:pt x="15240" y="928308"/>
                    <a:pt x="15240" y="915814"/>
                  </a:cubicBezTo>
                  <a:lnTo>
                    <a:pt x="15240" y="441995"/>
                  </a:lnTo>
                  <a:cubicBezTo>
                    <a:pt x="13970" y="410498"/>
                    <a:pt x="11430" y="306422"/>
                    <a:pt x="10160" y="285881"/>
                  </a:cubicBezTo>
                  <a:lnTo>
                    <a:pt x="6350" y="222203"/>
                  </a:lnTo>
                  <a:cubicBezTo>
                    <a:pt x="5080" y="198922"/>
                    <a:pt x="7620" y="77729"/>
                    <a:pt x="0" y="31750"/>
                  </a:cubicBezTo>
                  <a:lnTo>
                    <a:pt x="0" y="15240"/>
                  </a:lnTo>
                  <a:close/>
                  <a:moveTo>
                    <a:pt x="3697620" y="930848"/>
                  </a:moveTo>
                  <a:cubicBezTo>
                    <a:pt x="3701430" y="897327"/>
                    <a:pt x="3705240" y="431724"/>
                    <a:pt x="3707780" y="404335"/>
                  </a:cubicBezTo>
                  <a:cubicBezTo>
                    <a:pt x="3710320" y="376947"/>
                    <a:pt x="3712860" y="229050"/>
                    <a:pt x="3712860" y="182489"/>
                  </a:cubicBezTo>
                  <a:cubicBezTo>
                    <a:pt x="3712860" y="167426"/>
                    <a:pt x="3716670" y="88684"/>
                    <a:pt x="3715400" y="68143"/>
                  </a:cubicBezTo>
                  <a:cubicBezTo>
                    <a:pt x="3715400" y="58420"/>
                    <a:pt x="3710320" y="43180"/>
                    <a:pt x="3707780" y="27940"/>
                  </a:cubicBezTo>
                  <a:cubicBezTo>
                    <a:pt x="3684760" y="27940"/>
                    <a:pt x="3646570" y="25400"/>
                    <a:pt x="3611318" y="26670"/>
                  </a:cubicBezTo>
                  <a:cubicBezTo>
                    <a:pt x="3529063" y="29210"/>
                    <a:pt x="3446808" y="33020"/>
                    <a:pt x="3361616" y="34290"/>
                  </a:cubicBezTo>
                  <a:cubicBezTo>
                    <a:pt x="3217670" y="36830"/>
                    <a:pt x="3076661" y="35560"/>
                    <a:pt x="2932716" y="31750"/>
                  </a:cubicBezTo>
                  <a:cubicBezTo>
                    <a:pt x="2750580" y="27940"/>
                    <a:pt x="2568444" y="29210"/>
                    <a:pt x="2389246" y="29210"/>
                  </a:cubicBezTo>
                  <a:cubicBezTo>
                    <a:pt x="2274677" y="29210"/>
                    <a:pt x="1878091" y="34290"/>
                    <a:pt x="1798774" y="38100"/>
                  </a:cubicBezTo>
                  <a:cubicBezTo>
                    <a:pt x="1719457" y="41910"/>
                    <a:pt x="1378687" y="41910"/>
                    <a:pt x="1299370" y="38100"/>
                  </a:cubicBezTo>
                  <a:cubicBezTo>
                    <a:pt x="1278806" y="36830"/>
                    <a:pt x="1149548" y="40640"/>
                    <a:pt x="1131922" y="40640"/>
                  </a:cubicBezTo>
                  <a:cubicBezTo>
                    <a:pt x="1032041" y="40640"/>
                    <a:pt x="932161" y="39370"/>
                    <a:pt x="829342" y="39370"/>
                  </a:cubicBezTo>
                  <a:cubicBezTo>
                    <a:pt x="779402" y="39370"/>
                    <a:pt x="729461" y="39370"/>
                    <a:pt x="679521" y="43180"/>
                  </a:cubicBezTo>
                  <a:cubicBezTo>
                    <a:pt x="609017" y="46990"/>
                    <a:pt x="538512" y="50800"/>
                    <a:pt x="468008" y="48260"/>
                  </a:cubicBezTo>
                  <a:cubicBezTo>
                    <a:pt x="385753" y="45720"/>
                    <a:pt x="306436" y="43180"/>
                    <a:pt x="224182" y="40640"/>
                  </a:cubicBezTo>
                  <a:cubicBezTo>
                    <a:pt x="156615" y="39370"/>
                    <a:pt x="89049" y="36830"/>
                    <a:pt x="33020" y="35560"/>
                  </a:cubicBezTo>
                  <a:cubicBezTo>
                    <a:pt x="29210" y="35560"/>
                    <a:pt x="25400" y="36830"/>
                    <a:pt x="21590" y="36830"/>
                  </a:cubicBezTo>
                  <a:cubicBezTo>
                    <a:pt x="21590" y="44450"/>
                    <a:pt x="20320" y="49530"/>
                    <a:pt x="21590" y="55880"/>
                  </a:cubicBezTo>
                  <a:cubicBezTo>
                    <a:pt x="27940" y="89369"/>
                    <a:pt x="24130" y="130451"/>
                    <a:pt x="22860" y="161948"/>
                  </a:cubicBezTo>
                  <a:cubicBezTo>
                    <a:pt x="22860" y="182489"/>
                    <a:pt x="22860" y="203031"/>
                    <a:pt x="24130" y="223572"/>
                  </a:cubicBezTo>
                  <a:cubicBezTo>
                    <a:pt x="25400" y="238636"/>
                    <a:pt x="29210" y="331756"/>
                    <a:pt x="30480" y="363253"/>
                  </a:cubicBezTo>
                  <a:cubicBezTo>
                    <a:pt x="31750" y="394065"/>
                    <a:pt x="31750" y="863776"/>
                    <a:pt x="33020" y="895273"/>
                  </a:cubicBezTo>
                  <a:cubicBezTo>
                    <a:pt x="33020" y="902120"/>
                    <a:pt x="33020" y="916499"/>
                    <a:pt x="35560" y="920688"/>
                  </a:cubicBezTo>
                  <a:cubicBezTo>
                    <a:pt x="71423" y="923228"/>
                    <a:pt x="136051" y="928308"/>
                    <a:pt x="180116" y="927038"/>
                  </a:cubicBezTo>
                  <a:cubicBezTo>
                    <a:pt x="244745" y="925768"/>
                    <a:pt x="306436" y="923228"/>
                    <a:pt x="371065" y="925768"/>
                  </a:cubicBezTo>
                  <a:cubicBezTo>
                    <a:pt x="388691" y="925768"/>
                    <a:pt x="538512" y="927038"/>
                    <a:pt x="600204" y="928308"/>
                  </a:cubicBezTo>
                  <a:cubicBezTo>
                    <a:pt x="656019" y="929578"/>
                    <a:pt x="711835" y="935928"/>
                    <a:pt x="767651" y="928308"/>
                  </a:cubicBezTo>
                  <a:cubicBezTo>
                    <a:pt x="782339" y="927038"/>
                    <a:pt x="799965" y="927038"/>
                    <a:pt x="814654" y="927038"/>
                  </a:cubicBezTo>
                  <a:cubicBezTo>
                    <a:pt x="917472" y="932118"/>
                    <a:pt x="1023228" y="923228"/>
                    <a:pt x="1123109" y="932118"/>
                  </a:cubicBezTo>
                  <a:cubicBezTo>
                    <a:pt x="1128985" y="932118"/>
                    <a:pt x="1807587" y="928308"/>
                    <a:pt x="1957408" y="928308"/>
                  </a:cubicBezTo>
                  <a:cubicBezTo>
                    <a:pt x="1989723" y="928308"/>
                    <a:pt x="2022037" y="930848"/>
                    <a:pt x="2054351" y="930848"/>
                  </a:cubicBezTo>
                  <a:cubicBezTo>
                    <a:pt x="2121918" y="930848"/>
                    <a:pt x="2192422" y="929578"/>
                    <a:pt x="2259988" y="929578"/>
                  </a:cubicBezTo>
                  <a:cubicBezTo>
                    <a:pt x="2304054" y="929578"/>
                    <a:pt x="2351056" y="929578"/>
                    <a:pt x="2395121" y="928308"/>
                  </a:cubicBezTo>
                  <a:cubicBezTo>
                    <a:pt x="2442124" y="928308"/>
                    <a:pt x="2489127" y="927038"/>
                    <a:pt x="2536130" y="925768"/>
                  </a:cubicBezTo>
                  <a:cubicBezTo>
                    <a:pt x="2547880" y="925768"/>
                    <a:pt x="2621322" y="928308"/>
                    <a:pt x="2641886" y="928308"/>
                  </a:cubicBezTo>
                  <a:lnTo>
                    <a:pt x="2791707" y="928308"/>
                  </a:lnTo>
                  <a:cubicBezTo>
                    <a:pt x="2844585" y="929578"/>
                    <a:pt x="2894526" y="933388"/>
                    <a:pt x="2947404" y="933388"/>
                  </a:cubicBezTo>
                  <a:cubicBezTo>
                    <a:pt x="3014970" y="933388"/>
                    <a:pt x="3082537" y="930848"/>
                    <a:pt x="3150103" y="930848"/>
                  </a:cubicBezTo>
                  <a:cubicBezTo>
                    <a:pt x="3232358" y="930848"/>
                    <a:pt x="3317551" y="932118"/>
                    <a:pt x="3399805" y="932118"/>
                  </a:cubicBezTo>
                  <a:cubicBezTo>
                    <a:pt x="3443870" y="932118"/>
                    <a:pt x="3484998" y="933388"/>
                    <a:pt x="3529063" y="933388"/>
                  </a:cubicBezTo>
                  <a:cubicBezTo>
                    <a:pt x="3576066" y="933388"/>
                    <a:pt x="3692540" y="930848"/>
                    <a:pt x="3697620" y="930848"/>
                  </a:cubicBezTo>
                  <a:close/>
                </a:path>
              </a:pathLst>
            </a:custGeom>
            <a:solidFill>
              <a:srgbClr val="EBAF28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83610" y="5685147"/>
            <a:ext cx="3399854" cy="4114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417918" y="4965051"/>
            <a:ext cx="31133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404040"/>
                </a:solidFill>
                <a:latin typeface="Calibri (MS)"/>
              </a:rPr>
              <a:t>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664585" y="2973134"/>
            <a:ext cx="3399854" cy="888948"/>
            <a:chOff x="0" y="0"/>
            <a:chExt cx="3773820" cy="986728"/>
          </a:xfrm>
        </p:grpSpPr>
        <p:sp>
          <p:nvSpPr>
            <p:cNvPr id="26" name="Freeform 26"/>
            <p:cNvSpPr/>
            <p:nvPr/>
          </p:nvSpPr>
          <p:spPr>
            <a:xfrm>
              <a:off x="33020" y="27940"/>
              <a:ext cx="3744610" cy="956248"/>
            </a:xfrm>
            <a:custGeom>
              <a:avLst/>
              <a:gdLst/>
              <a:ahLst/>
              <a:cxnLst/>
              <a:rect l="l" t="t" r="r" b="b"/>
              <a:pathLst>
                <a:path w="3744610" h="956248">
                  <a:moveTo>
                    <a:pt x="23714" y="907988"/>
                  </a:moveTo>
                  <a:cubicBezTo>
                    <a:pt x="23714" y="925768"/>
                    <a:pt x="32527" y="929578"/>
                    <a:pt x="70717" y="933388"/>
                  </a:cubicBezTo>
                  <a:cubicBezTo>
                    <a:pt x="97156" y="935928"/>
                    <a:pt x="123595" y="938468"/>
                    <a:pt x="150034" y="939738"/>
                  </a:cubicBezTo>
                  <a:cubicBezTo>
                    <a:pt x="296918" y="941008"/>
                    <a:pt x="443801" y="942278"/>
                    <a:pt x="590685" y="942278"/>
                  </a:cubicBezTo>
                  <a:cubicBezTo>
                    <a:pt x="675877" y="943548"/>
                    <a:pt x="758132" y="947358"/>
                    <a:pt x="843325" y="944818"/>
                  </a:cubicBezTo>
                  <a:cubicBezTo>
                    <a:pt x="934393" y="942278"/>
                    <a:pt x="1028398" y="943548"/>
                    <a:pt x="1119466" y="944818"/>
                  </a:cubicBezTo>
                  <a:cubicBezTo>
                    <a:pt x="1228160" y="946088"/>
                    <a:pt x="1701125" y="946088"/>
                    <a:pt x="1809819" y="946088"/>
                  </a:cubicBezTo>
                  <a:cubicBezTo>
                    <a:pt x="1900887" y="947358"/>
                    <a:pt x="1991955" y="946088"/>
                    <a:pt x="2083023" y="947358"/>
                  </a:cubicBezTo>
                  <a:cubicBezTo>
                    <a:pt x="2150589" y="947358"/>
                    <a:pt x="2218156" y="949898"/>
                    <a:pt x="2285722" y="948628"/>
                  </a:cubicBezTo>
                  <a:cubicBezTo>
                    <a:pt x="2426730" y="948628"/>
                    <a:pt x="2567739" y="946088"/>
                    <a:pt x="2708747" y="947358"/>
                  </a:cubicBezTo>
                  <a:cubicBezTo>
                    <a:pt x="2923197" y="948628"/>
                    <a:pt x="3137647" y="952438"/>
                    <a:pt x="3352097" y="954978"/>
                  </a:cubicBezTo>
                  <a:cubicBezTo>
                    <a:pt x="3422601" y="956248"/>
                    <a:pt x="3493105" y="954978"/>
                    <a:pt x="3563609" y="953708"/>
                  </a:cubicBezTo>
                  <a:cubicBezTo>
                    <a:pt x="3625300" y="952438"/>
                    <a:pt x="3709050" y="953708"/>
                    <a:pt x="3720480" y="951168"/>
                  </a:cubicBezTo>
                  <a:cubicBezTo>
                    <a:pt x="3721750" y="935928"/>
                    <a:pt x="3721750" y="910528"/>
                    <a:pt x="3721750" y="894018"/>
                  </a:cubicBezTo>
                  <a:cubicBezTo>
                    <a:pt x="3724290" y="868901"/>
                    <a:pt x="3726830" y="406722"/>
                    <a:pt x="3729370" y="383441"/>
                  </a:cubicBezTo>
                  <a:cubicBezTo>
                    <a:pt x="3730640" y="374540"/>
                    <a:pt x="3730640" y="365639"/>
                    <a:pt x="3730640" y="357422"/>
                  </a:cubicBezTo>
                  <a:cubicBezTo>
                    <a:pt x="3731910" y="334142"/>
                    <a:pt x="3733180" y="310862"/>
                    <a:pt x="3734450" y="286897"/>
                  </a:cubicBezTo>
                  <a:cubicBezTo>
                    <a:pt x="3736990" y="228697"/>
                    <a:pt x="3733180" y="170497"/>
                    <a:pt x="3736990" y="112296"/>
                  </a:cubicBezTo>
                  <a:cubicBezTo>
                    <a:pt x="3740800" y="88331"/>
                    <a:pt x="3744610" y="55465"/>
                    <a:pt x="3733180" y="31500"/>
                  </a:cubicBezTo>
                  <a:cubicBezTo>
                    <a:pt x="3734450" y="19050"/>
                    <a:pt x="3728100" y="7620"/>
                    <a:pt x="3714130" y="0"/>
                  </a:cubicBezTo>
                  <a:lnTo>
                    <a:pt x="0" y="5080"/>
                  </a:lnTo>
                  <a:lnTo>
                    <a:pt x="23714" y="907988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240" y="16510"/>
              <a:ext cx="3706510" cy="920688"/>
            </a:xfrm>
            <a:custGeom>
              <a:avLst/>
              <a:gdLst/>
              <a:ahLst/>
              <a:cxnLst/>
              <a:rect l="l" t="t" r="r" b="b"/>
              <a:pathLst>
                <a:path w="3706510" h="920688">
                  <a:moveTo>
                    <a:pt x="3690000" y="920688"/>
                  </a:moveTo>
                  <a:lnTo>
                    <a:pt x="15240" y="913068"/>
                  </a:lnTo>
                  <a:lnTo>
                    <a:pt x="0" y="11430"/>
                  </a:lnTo>
                  <a:lnTo>
                    <a:pt x="3706510" y="0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-2540"/>
              <a:ext cx="3740800" cy="967678"/>
            </a:xfrm>
            <a:custGeom>
              <a:avLst/>
              <a:gdLst/>
              <a:ahLst/>
              <a:cxnLst/>
              <a:rect l="l" t="t" r="r" b="b"/>
              <a:pathLst>
                <a:path w="3740800" h="967678">
                  <a:moveTo>
                    <a:pt x="0" y="15240"/>
                  </a:moveTo>
                  <a:cubicBezTo>
                    <a:pt x="13970" y="16510"/>
                    <a:pt x="26670" y="17780"/>
                    <a:pt x="39370" y="17780"/>
                  </a:cubicBezTo>
                  <a:cubicBezTo>
                    <a:pt x="86111" y="19050"/>
                    <a:pt x="335813" y="24130"/>
                    <a:pt x="412193" y="26670"/>
                  </a:cubicBezTo>
                  <a:cubicBezTo>
                    <a:pt x="485634" y="29210"/>
                    <a:pt x="559076" y="29210"/>
                    <a:pt x="632518" y="22860"/>
                  </a:cubicBezTo>
                  <a:cubicBezTo>
                    <a:pt x="705960" y="16510"/>
                    <a:pt x="779402" y="17780"/>
                    <a:pt x="852843" y="19050"/>
                  </a:cubicBezTo>
                  <a:cubicBezTo>
                    <a:pt x="914535" y="20320"/>
                    <a:pt x="1698893" y="19050"/>
                    <a:pt x="1772335" y="15240"/>
                  </a:cubicBezTo>
                  <a:cubicBezTo>
                    <a:pt x="1845777" y="11430"/>
                    <a:pt x="1922156" y="12700"/>
                    <a:pt x="1998536" y="11430"/>
                  </a:cubicBezTo>
                  <a:cubicBezTo>
                    <a:pt x="2101354" y="10160"/>
                    <a:pt x="2489127" y="7620"/>
                    <a:pt x="2583133" y="7620"/>
                  </a:cubicBezTo>
                  <a:cubicBezTo>
                    <a:pt x="2774081" y="8890"/>
                    <a:pt x="2962092" y="12700"/>
                    <a:pt x="3153041" y="12700"/>
                  </a:cubicBezTo>
                  <a:cubicBezTo>
                    <a:pt x="3279361" y="12700"/>
                    <a:pt x="3402743" y="11430"/>
                    <a:pt x="3529063" y="3810"/>
                  </a:cubicBezTo>
                  <a:cubicBezTo>
                    <a:pt x="3596630" y="0"/>
                    <a:pt x="3667134" y="2540"/>
                    <a:pt x="3710320" y="3810"/>
                  </a:cubicBezTo>
                  <a:cubicBezTo>
                    <a:pt x="3723020" y="3810"/>
                    <a:pt x="3726830" y="10160"/>
                    <a:pt x="3728100" y="24130"/>
                  </a:cubicBezTo>
                  <a:cubicBezTo>
                    <a:pt x="3728100" y="27940"/>
                    <a:pt x="3728100" y="33020"/>
                    <a:pt x="3729370" y="36830"/>
                  </a:cubicBezTo>
                  <a:cubicBezTo>
                    <a:pt x="3740800" y="71566"/>
                    <a:pt x="3736990" y="104432"/>
                    <a:pt x="3736990" y="128397"/>
                  </a:cubicBezTo>
                  <a:cubicBezTo>
                    <a:pt x="3736990" y="150993"/>
                    <a:pt x="3735720" y="213301"/>
                    <a:pt x="3735720" y="221518"/>
                  </a:cubicBezTo>
                  <a:cubicBezTo>
                    <a:pt x="3735720" y="248906"/>
                    <a:pt x="3735720" y="275610"/>
                    <a:pt x="3734450" y="302998"/>
                  </a:cubicBezTo>
                  <a:cubicBezTo>
                    <a:pt x="3733180" y="326279"/>
                    <a:pt x="3730640" y="391326"/>
                    <a:pt x="3729370" y="399543"/>
                  </a:cubicBezTo>
                  <a:cubicBezTo>
                    <a:pt x="3726830" y="422823"/>
                    <a:pt x="3720480" y="928308"/>
                    <a:pt x="3719210" y="944818"/>
                  </a:cubicBezTo>
                  <a:cubicBezTo>
                    <a:pt x="3723020" y="967678"/>
                    <a:pt x="3581941" y="956248"/>
                    <a:pt x="3520250" y="957518"/>
                  </a:cubicBezTo>
                  <a:cubicBezTo>
                    <a:pt x="3449746" y="958788"/>
                    <a:pt x="2879838" y="952438"/>
                    <a:pt x="2665387" y="951168"/>
                  </a:cubicBezTo>
                  <a:cubicBezTo>
                    <a:pt x="2524379" y="949898"/>
                    <a:pt x="2383371" y="952438"/>
                    <a:pt x="2242363" y="952438"/>
                  </a:cubicBezTo>
                  <a:cubicBezTo>
                    <a:pt x="2174796" y="952438"/>
                    <a:pt x="2107230" y="951168"/>
                    <a:pt x="2039663" y="951168"/>
                  </a:cubicBezTo>
                  <a:cubicBezTo>
                    <a:pt x="1948595" y="951168"/>
                    <a:pt x="1857528" y="951168"/>
                    <a:pt x="1766460" y="949898"/>
                  </a:cubicBezTo>
                  <a:cubicBezTo>
                    <a:pt x="1657766" y="948628"/>
                    <a:pt x="1184801" y="948628"/>
                    <a:pt x="1076107" y="948628"/>
                  </a:cubicBezTo>
                  <a:cubicBezTo>
                    <a:pt x="985039" y="947358"/>
                    <a:pt x="891033" y="946088"/>
                    <a:pt x="799965" y="948628"/>
                  </a:cubicBezTo>
                  <a:cubicBezTo>
                    <a:pt x="714773" y="951168"/>
                    <a:pt x="494447" y="946088"/>
                    <a:pt x="468008" y="946088"/>
                  </a:cubicBezTo>
                  <a:cubicBezTo>
                    <a:pt x="347564" y="944818"/>
                    <a:pt x="53797" y="941008"/>
                    <a:pt x="35560" y="937198"/>
                  </a:cubicBezTo>
                  <a:cubicBezTo>
                    <a:pt x="19050" y="933388"/>
                    <a:pt x="15240" y="928308"/>
                    <a:pt x="15240" y="915814"/>
                  </a:cubicBezTo>
                  <a:lnTo>
                    <a:pt x="15240" y="441995"/>
                  </a:lnTo>
                  <a:cubicBezTo>
                    <a:pt x="13970" y="410498"/>
                    <a:pt x="11430" y="306422"/>
                    <a:pt x="10160" y="285881"/>
                  </a:cubicBezTo>
                  <a:lnTo>
                    <a:pt x="6350" y="222203"/>
                  </a:lnTo>
                  <a:cubicBezTo>
                    <a:pt x="5080" y="198922"/>
                    <a:pt x="7620" y="77729"/>
                    <a:pt x="0" y="31750"/>
                  </a:cubicBezTo>
                  <a:lnTo>
                    <a:pt x="0" y="15240"/>
                  </a:lnTo>
                  <a:close/>
                  <a:moveTo>
                    <a:pt x="3697620" y="930848"/>
                  </a:moveTo>
                  <a:cubicBezTo>
                    <a:pt x="3701430" y="897327"/>
                    <a:pt x="3705240" y="431724"/>
                    <a:pt x="3707780" y="404335"/>
                  </a:cubicBezTo>
                  <a:cubicBezTo>
                    <a:pt x="3710320" y="376947"/>
                    <a:pt x="3712860" y="229050"/>
                    <a:pt x="3712860" y="182489"/>
                  </a:cubicBezTo>
                  <a:cubicBezTo>
                    <a:pt x="3712860" y="167426"/>
                    <a:pt x="3716670" y="88684"/>
                    <a:pt x="3715400" y="68143"/>
                  </a:cubicBezTo>
                  <a:cubicBezTo>
                    <a:pt x="3715400" y="58420"/>
                    <a:pt x="3710320" y="43180"/>
                    <a:pt x="3707780" y="27940"/>
                  </a:cubicBezTo>
                  <a:cubicBezTo>
                    <a:pt x="3684760" y="27940"/>
                    <a:pt x="3646570" y="25400"/>
                    <a:pt x="3611318" y="26670"/>
                  </a:cubicBezTo>
                  <a:cubicBezTo>
                    <a:pt x="3529063" y="29210"/>
                    <a:pt x="3446808" y="33020"/>
                    <a:pt x="3361616" y="34290"/>
                  </a:cubicBezTo>
                  <a:cubicBezTo>
                    <a:pt x="3217670" y="36830"/>
                    <a:pt x="3076661" y="35560"/>
                    <a:pt x="2932716" y="31750"/>
                  </a:cubicBezTo>
                  <a:cubicBezTo>
                    <a:pt x="2750580" y="27940"/>
                    <a:pt x="2568444" y="29210"/>
                    <a:pt x="2389246" y="29210"/>
                  </a:cubicBezTo>
                  <a:cubicBezTo>
                    <a:pt x="2274677" y="29210"/>
                    <a:pt x="1878091" y="34290"/>
                    <a:pt x="1798774" y="38100"/>
                  </a:cubicBezTo>
                  <a:cubicBezTo>
                    <a:pt x="1719457" y="41910"/>
                    <a:pt x="1378687" y="41910"/>
                    <a:pt x="1299370" y="38100"/>
                  </a:cubicBezTo>
                  <a:cubicBezTo>
                    <a:pt x="1278806" y="36830"/>
                    <a:pt x="1149548" y="40640"/>
                    <a:pt x="1131922" y="40640"/>
                  </a:cubicBezTo>
                  <a:cubicBezTo>
                    <a:pt x="1032041" y="40640"/>
                    <a:pt x="932161" y="39370"/>
                    <a:pt x="829342" y="39370"/>
                  </a:cubicBezTo>
                  <a:cubicBezTo>
                    <a:pt x="779402" y="39370"/>
                    <a:pt x="729461" y="39370"/>
                    <a:pt x="679521" y="43180"/>
                  </a:cubicBezTo>
                  <a:cubicBezTo>
                    <a:pt x="609017" y="46990"/>
                    <a:pt x="538512" y="50800"/>
                    <a:pt x="468008" y="48260"/>
                  </a:cubicBezTo>
                  <a:cubicBezTo>
                    <a:pt x="385753" y="45720"/>
                    <a:pt x="306436" y="43180"/>
                    <a:pt x="224182" y="40640"/>
                  </a:cubicBezTo>
                  <a:cubicBezTo>
                    <a:pt x="156615" y="39370"/>
                    <a:pt x="89049" y="36830"/>
                    <a:pt x="33020" y="35560"/>
                  </a:cubicBezTo>
                  <a:cubicBezTo>
                    <a:pt x="29210" y="35560"/>
                    <a:pt x="25400" y="36830"/>
                    <a:pt x="21590" y="36830"/>
                  </a:cubicBezTo>
                  <a:cubicBezTo>
                    <a:pt x="21590" y="44450"/>
                    <a:pt x="20320" y="49530"/>
                    <a:pt x="21590" y="55880"/>
                  </a:cubicBezTo>
                  <a:cubicBezTo>
                    <a:pt x="27940" y="89369"/>
                    <a:pt x="24130" y="130451"/>
                    <a:pt x="22860" y="161948"/>
                  </a:cubicBezTo>
                  <a:cubicBezTo>
                    <a:pt x="22860" y="182489"/>
                    <a:pt x="22860" y="203031"/>
                    <a:pt x="24130" y="223572"/>
                  </a:cubicBezTo>
                  <a:cubicBezTo>
                    <a:pt x="25400" y="238636"/>
                    <a:pt x="29210" y="331756"/>
                    <a:pt x="30480" y="363253"/>
                  </a:cubicBezTo>
                  <a:cubicBezTo>
                    <a:pt x="31750" y="394065"/>
                    <a:pt x="31750" y="863776"/>
                    <a:pt x="33020" y="895273"/>
                  </a:cubicBezTo>
                  <a:cubicBezTo>
                    <a:pt x="33020" y="902120"/>
                    <a:pt x="33020" y="916499"/>
                    <a:pt x="35560" y="920688"/>
                  </a:cubicBezTo>
                  <a:cubicBezTo>
                    <a:pt x="71423" y="923228"/>
                    <a:pt x="136051" y="928308"/>
                    <a:pt x="180116" y="927038"/>
                  </a:cubicBezTo>
                  <a:cubicBezTo>
                    <a:pt x="244745" y="925768"/>
                    <a:pt x="306436" y="923228"/>
                    <a:pt x="371065" y="925768"/>
                  </a:cubicBezTo>
                  <a:cubicBezTo>
                    <a:pt x="388691" y="925768"/>
                    <a:pt x="538512" y="927038"/>
                    <a:pt x="600204" y="928308"/>
                  </a:cubicBezTo>
                  <a:cubicBezTo>
                    <a:pt x="656019" y="929578"/>
                    <a:pt x="711835" y="935928"/>
                    <a:pt x="767651" y="928308"/>
                  </a:cubicBezTo>
                  <a:cubicBezTo>
                    <a:pt x="782339" y="927038"/>
                    <a:pt x="799965" y="927038"/>
                    <a:pt x="814654" y="927038"/>
                  </a:cubicBezTo>
                  <a:cubicBezTo>
                    <a:pt x="917472" y="932118"/>
                    <a:pt x="1023228" y="923228"/>
                    <a:pt x="1123109" y="932118"/>
                  </a:cubicBezTo>
                  <a:cubicBezTo>
                    <a:pt x="1128985" y="932118"/>
                    <a:pt x="1807587" y="928308"/>
                    <a:pt x="1957408" y="928308"/>
                  </a:cubicBezTo>
                  <a:cubicBezTo>
                    <a:pt x="1989723" y="928308"/>
                    <a:pt x="2022037" y="930848"/>
                    <a:pt x="2054351" y="930848"/>
                  </a:cubicBezTo>
                  <a:cubicBezTo>
                    <a:pt x="2121918" y="930848"/>
                    <a:pt x="2192422" y="929578"/>
                    <a:pt x="2259988" y="929578"/>
                  </a:cubicBezTo>
                  <a:cubicBezTo>
                    <a:pt x="2304054" y="929578"/>
                    <a:pt x="2351056" y="929578"/>
                    <a:pt x="2395121" y="928308"/>
                  </a:cubicBezTo>
                  <a:cubicBezTo>
                    <a:pt x="2442124" y="928308"/>
                    <a:pt x="2489127" y="927038"/>
                    <a:pt x="2536130" y="925768"/>
                  </a:cubicBezTo>
                  <a:cubicBezTo>
                    <a:pt x="2547880" y="925768"/>
                    <a:pt x="2621322" y="928308"/>
                    <a:pt x="2641886" y="928308"/>
                  </a:cubicBezTo>
                  <a:lnTo>
                    <a:pt x="2791707" y="928308"/>
                  </a:lnTo>
                  <a:cubicBezTo>
                    <a:pt x="2844585" y="929578"/>
                    <a:pt x="2894526" y="933388"/>
                    <a:pt x="2947404" y="933388"/>
                  </a:cubicBezTo>
                  <a:cubicBezTo>
                    <a:pt x="3014970" y="933388"/>
                    <a:pt x="3082537" y="930848"/>
                    <a:pt x="3150103" y="930848"/>
                  </a:cubicBezTo>
                  <a:cubicBezTo>
                    <a:pt x="3232358" y="930848"/>
                    <a:pt x="3317551" y="932118"/>
                    <a:pt x="3399805" y="932118"/>
                  </a:cubicBezTo>
                  <a:cubicBezTo>
                    <a:pt x="3443870" y="932118"/>
                    <a:pt x="3484998" y="933388"/>
                    <a:pt x="3529063" y="933388"/>
                  </a:cubicBezTo>
                  <a:cubicBezTo>
                    <a:pt x="3576066" y="933388"/>
                    <a:pt x="3692540" y="930848"/>
                    <a:pt x="3697620" y="930848"/>
                  </a:cubicBezTo>
                  <a:close/>
                </a:path>
              </a:pathLst>
            </a:custGeom>
            <a:solidFill>
              <a:srgbClr val="EBAF28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64585" y="3627747"/>
            <a:ext cx="3399854" cy="4114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798893" y="2907651"/>
            <a:ext cx="31133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404040"/>
                </a:solidFill>
                <a:latin typeface="Calibri (MS)"/>
              </a:rPr>
              <a:t>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064439" y="5030534"/>
            <a:ext cx="3399854" cy="888948"/>
            <a:chOff x="0" y="0"/>
            <a:chExt cx="3773820" cy="986728"/>
          </a:xfrm>
        </p:grpSpPr>
        <p:sp>
          <p:nvSpPr>
            <p:cNvPr id="32" name="Freeform 32"/>
            <p:cNvSpPr/>
            <p:nvPr/>
          </p:nvSpPr>
          <p:spPr>
            <a:xfrm>
              <a:off x="33020" y="27940"/>
              <a:ext cx="3744610" cy="956248"/>
            </a:xfrm>
            <a:custGeom>
              <a:avLst/>
              <a:gdLst/>
              <a:ahLst/>
              <a:cxnLst/>
              <a:rect l="l" t="t" r="r" b="b"/>
              <a:pathLst>
                <a:path w="3744610" h="956248">
                  <a:moveTo>
                    <a:pt x="23714" y="907988"/>
                  </a:moveTo>
                  <a:cubicBezTo>
                    <a:pt x="23714" y="925768"/>
                    <a:pt x="32527" y="929578"/>
                    <a:pt x="70717" y="933388"/>
                  </a:cubicBezTo>
                  <a:cubicBezTo>
                    <a:pt x="97156" y="935928"/>
                    <a:pt x="123595" y="938468"/>
                    <a:pt x="150034" y="939738"/>
                  </a:cubicBezTo>
                  <a:cubicBezTo>
                    <a:pt x="296918" y="941008"/>
                    <a:pt x="443801" y="942278"/>
                    <a:pt x="590685" y="942278"/>
                  </a:cubicBezTo>
                  <a:cubicBezTo>
                    <a:pt x="675877" y="943548"/>
                    <a:pt x="758132" y="947358"/>
                    <a:pt x="843325" y="944818"/>
                  </a:cubicBezTo>
                  <a:cubicBezTo>
                    <a:pt x="934393" y="942278"/>
                    <a:pt x="1028398" y="943548"/>
                    <a:pt x="1119466" y="944818"/>
                  </a:cubicBezTo>
                  <a:cubicBezTo>
                    <a:pt x="1228160" y="946088"/>
                    <a:pt x="1701125" y="946088"/>
                    <a:pt x="1809819" y="946088"/>
                  </a:cubicBezTo>
                  <a:cubicBezTo>
                    <a:pt x="1900887" y="947358"/>
                    <a:pt x="1991955" y="946088"/>
                    <a:pt x="2083023" y="947358"/>
                  </a:cubicBezTo>
                  <a:cubicBezTo>
                    <a:pt x="2150589" y="947358"/>
                    <a:pt x="2218156" y="949898"/>
                    <a:pt x="2285722" y="948628"/>
                  </a:cubicBezTo>
                  <a:cubicBezTo>
                    <a:pt x="2426730" y="948628"/>
                    <a:pt x="2567739" y="946088"/>
                    <a:pt x="2708747" y="947358"/>
                  </a:cubicBezTo>
                  <a:cubicBezTo>
                    <a:pt x="2923197" y="948628"/>
                    <a:pt x="3137647" y="952438"/>
                    <a:pt x="3352097" y="954978"/>
                  </a:cubicBezTo>
                  <a:cubicBezTo>
                    <a:pt x="3422601" y="956248"/>
                    <a:pt x="3493105" y="954978"/>
                    <a:pt x="3563609" y="953708"/>
                  </a:cubicBezTo>
                  <a:cubicBezTo>
                    <a:pt x="3625300" y="952438"/>
                    <a:pt x="3709050" y="953708"/>
                    <a:pt x="3720480" y="951168"/>
                  </a:cubicBezTo>
                  <a:cubicBezTo>
                    <a:pt x="3721750" y="935928"/>
                    <a:pt x="3721750" y="910528"/>
                    <a:pt x="3721750" y="894018"/>
                  </a:cubicBezTo>
                  <a:cubicBezTo>
                    <a:pt x="3724290" y="868901"/>
                    <a:pt x="3726830" y="406722"/>
                    <a:pt x="3729370" y="383441"/>
                  </a:cubicBezTo>
                  <a:cubicBezTo>
                    <a:pt x="3730640" y="374540"/>
                    <a:pt x="3730640" y="365639"/>
                    <a:pt x="3730640" y="357422"/>
                  </a:cubicBezTo>
                  <a:cubicBezTo>
                    <a:pt x="3731910" y="334142"/>
                    <a:pt x="3733180" y="310862"/>
                    <a:pt x="3734450" y="286897"/>
                  </a:cubicBezTo>
                  <a:cubicBezTo>
                    <a:pt x="3736990" y="228697"/>
                    <a:pt x="3733180" y="170497"/>
                    <a:pt x="3736990" y="112296"/>
                  </a:cubicBezTo>
                  <a:cubicBezTo>
                    <a:pt x="3740800" y="88331"/>
                    <a:pt x="3744610" y="55465"/>
                    <a:pt x="3733180" y="31500"/>
                  </a:cubicBezTo>
                  <a:cubicBezTo>
                    <a:pt x="3734450" y="19050"/>
                    <a:pt x="3728100" y="7620"/>
                    <a:pt x="3714130" y="0"/>
                  </a:cubicBezTo>
                  <a:lnTo>
                    <a:pt x="0" y="5080"/>
                  </a:lnTo>
                  <a:lnTo>
                    <a:pt x="23714" y="907988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5240" y="16510"/>
              <a:ext cx="3706510" cy="920688"/>
            </a:xfrm>
            <a:custGeom>
              <a:avLst/>
              <a:gdLst/>
              <a:ahLst/>
              <a:cxnLst/>
              <a:rect l="l" t="t" r="r" b="b"/>
              <a:pathLst>
                <a:path w="3706510" h="920688">
                  <a:moveTo>
                    <a:pt x="3690000" y="920688"/>
                  </a:moveTo>
                  <a:lnTo>
                    <a:pt x="15240" y="913068"/>
                  </a:lnTo>
                  <a:lnTo>
                    <a:pt x="0" y="11430"/>
                  </a:lnTo>
                  <a:lnTo>
                    <a:pt x="3706510" y="0"/>
                  </a:lnTo>
                  <a:close/>
                </a:path>
              </a:pathLst>
            </a:custGeom>
            <a:solidFill>
              <a:srgbClr val="E9A822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-2540"/>
              <a:ext cx="3740800" cy="967678"/>
            </a:xfrm>
            <a:custGeom>
              <a:avLst/>
              <a:gdLst/>
              <a:ahLst/>
              <a:cxnLst/>
              <a:rect l="l" t="t" r="r" b="b"/>
              <a:pathLst>
                <a:path w="3740800" h="967678">
                  <a:moveTo>
                    <a:pt x="0" y="15240"/>
                  </a:moveTo>
                  <a:cubicBezTo>
                    <a:pt x="13970" y="16510"/>
                    <a:pt x="26670" y="17780"/>
                    <a:pt x="39370" y="17780"/>
                  </a:cubicBezTo>
                  <a:cubicBezTo>
                    <a:pt x="86111" y="19050"/>
                    <a:pt x="335813" y="24130"/>
                    <a:pt x="412193" y="26670"/>
                  </a:cubicBezTo>
                  <a:cubicBezTo>
                    <a:pt x="485634" y="29210"/>
                    <a:pt x="559076" y="29210"/>
                    <a:pt x="632518" y="22860"/>
                  </a:cubicBezTo>
                  <a:cubicBezTo>
                    <a:pt x="705960" y="16510"/>
                    <a:pt x="779402" y="17780"/>
                    <a:pt x="852843" y="19050"/>
                  </a:cubicBezTo>
                  <a:cubicBezTo>
                    <a:pt x="914535" y="20320"/>
                    <a:pt x="1698893" y="19050"/>
                    <a:pt x="1772335" y="15240"/>
                  </a:cubicBezTo>
                  <a:cubicBezTo>
                    <a:pt x="1845777" y="11430"/>
                    <a:pt x="1922156" y="12700"/>
                    <a:pt x="1998536" y="11430"/>
                  </a:cubicBezTo>
                  <a:cubicBezTo>
                    <a:pt x="2101354" y="10160"/>
                    <a:pt x="2489127" y="7620"/>
                    <a:pt x="2583133" y="7620"/>
                  </a:cubicBezTo>
                  <a:cubicBezTo>
                    <a:pt x="2774081" y="8890"/>
                    <a:pt x="2962092" y="12700"/>
                    <a:pt x="3153041" y="12700"/>
                  </a:cubicBezTo>
                  <a:cubicBezTo>
                    <a:pt x="3279361" y="12700"/>
                    <a:pt x="3402743" y="11430"/>
                    <a:pt x="3529063" y="3810"/>
                  </a:cubicBezTo>
                  <a:cubicBezTo>
                    <a:pt x="3596630" y="0"/>
                    <a:pt x="3667134" y="2540"/>
                    <a:pt x="3710320" y="3810"/>
                  </a:cubicBezTo>
                  <a:cubicBezTo>
                    <a:pt x="3723020" y="3810"/>
                    <a:pt x="3726830" y="10160"/>
                    <a:pt x="3728100" y="24130"/>
                  </a:cubicBezTo>
                  <a:cubicBezTo>
                    <a:pt x="3728100" y="27940"/>
                    <a:pt x="3728100" y="33020"/>
                    <a:pt x="3729370" y="36830"/>
                  </a:cubicBezTo>
                  <a:cubicBezTo>
                    <a:pt x="3740800" y="71566"/>
                    <a:pt x="3736990" y="104432"/>
                    <a:pt x="3736990" y="128397"/>
                  </a:cubicBezTo>
                  <a:cubicBezTo>
                    <a:pt x="3736990" y="150993"/>
                    <a:pt x="3735720" y="213301"/>
                    <a:pt x="3735720" y="221518"/>
                  </a:cubicBezTo>
                  <a:cubicBezTo>
                    <a:pt x="3735720" y="248906"/>
                    <a:pt x="3735720" y="275610"/>
                    <a:pt x="3734450" y="302998"/>
                  </a:cubicBezTo>
                  <a:cubicBezTo>
                    <a:pt x="3733180" y="326279"/>
                    <a:pt x="3730640" y="391326"/>
                    <a:pt x="3729370" y="399543"/>
                  </a:cubicBezTo>
                  <a:cubicBezTo>
                    <a:pt x="3726830" y="422823"/>
                    <a:pt x="3720480" y="928308"/>
                    <a:pt x="3719210" y="944818"/>
                  </a:cubicBezTo>
                  <a:cubicBezTo>
                    <a:pt x="3723020" y="967678"/>
                    <a:pt x="3581941" y="956248"/>
                    <a:pt x="3520250" y="957518"/>
                  </a:cubicBezTo>
                  <a:cubicBezTo>
                    <a:pt x="3449746" y="958788"/>
                    <a:pt x="2879838" y="952438"/>
                    <a:pt x="2665387" y="951168"/>
                  </a:cubicBezTo>
                  <a:cubicBezTo>
                    <a:pt x="2524379" y="949898"/>
                    <a:pt x="2383371" y="952438"/>
                    <a:pt x="2242363" y="952438"/>
                  </a:cubicBezTo>
                  <a:cubicBezTo>
                    <a:pt x="2174796" y="952438"/>
                    <a:pt x="2107230" y="951168"/>
                    <a:pt x="2039663" y="951168"/>
                  </a:cubicBezTo>
                  <a:cubicBezTo>
                    <a:pt x="1948595" y="951168"/>
                    <a:pt x="1857528" y="951168"/>
                    <a:pt x="1766460" y="949898"/>
                  </a:cubicBezTo>
                  <a:cubicBezTo>
                    <a:pt x="1657766" y="948628"/>
                    <a:pt x="1184801" y="948628"/>
                    <a:pt x="1076107" y="948628"/>
                  </a:cubicBezTo>
                  <a:cubicBezTo>
                    <a:pt x="985039" y="947358"/>
                    <a:pt x="891033" y="946088"/>
                    <a:pt x="799965" y="948628"/>
                  </a:cubicBezTo>
                  <a:cubicBezTo>
                    <a:pt x="714773" y="951168"/>
                    <a:pt x="494447" y="946088"/>
                    <a:pt x="468008" y="946088"/>
                  </a:cubicBezTo>
                  <a:cubicBezTo>
                    <a:pt x="347564" y="944818"/>
                    <a:pt x="53797" y="941008"/>
                    <a:pt x="35560" y="937198"/>
                  </a:cubicBezTo>
                  <a:cubicBezTo>
                    <a:pt x="19050" y="933388"/>
                    <a:pt x="15240" y="928308"/>
                    <a:pt x="15240" y="915814"/>
                  </a:cubicBezTo>
                  <a:lnTo>
                    <a:pt x="15240" y="441995"/>
                  </a:lnTo>
                  <a:cubicBezTo>
                    <a:pt x="13970" y="410498"/>
                    <a:pt x="11430" y="306422"/>
                    <a:pt x="10160" y="285881"/>
                  </a:cubicBezTo>
                  <a:lnTo>
                    <a:pt x="6350" y="222203"/>
                  </a:lnTo>
                  <a:cubicBezTo>
                    <a:pt x="5080" y="198922"/>
                    <a:pt x="7620" y="77729"/>
                    <a:pt x="0" y="31750"/>
                  </a:cubicBezTo>
                  <a:lnTo>
                    <a:pt x="0" y="15240"/>
                  </a:lnTo>
                  <a:close/>
                  <a:moveTo>
                    <a:pt x="3697620" y="930848"/>
                  </a:moveTo>
                  <a:cubicBezTo>
                    <a:pt x="3701430" y="897327"/>
                    <a:pt x="3705240" y="431724"/>
                    <a:pt x="3707780" y="404335"/>
                  </a:cubicBezTo>
                  <a:cubicBezTo>
                    <a:pt x="3710320" y="376947"/>
                    <a:pt x="3712860" y="229050"/>
                    <a:pt x="3712860" y="182489"/>
                  </a:cubicBezTo>
                  <a:cubicBezTo>
                    <a:pt x="3712860" y="167426"/>
                    <a:pt x="3716670" y="88684"/>
                    <a:pt x="3715400" y="68143"/>
                  </a:cubicBezTo>
                  <a:cubicBezTo>
                    <a:pt x="3715400" y="58420"/>
                    <a:pt x="3710320" y="43180"/>
                    <a:pt x="3707780" y="27940"/>
                  </a:cubicBezTo>
                  <a:cubicBezTo>
                    <a:pt x="3684760" y="27940"/>
                    <a:pt x="3646570" y="25400"/>
                    <a:pt x="3611318" y="26670"/>
                  </a:cubicBezTo>
                  <a:cubicBezTo>
                    <a:pt x="3529063" y="29210"/>
                    <a:pt x="3446808" y="33020"/>
                    <a:pt x="3361616" y="34290"/>
                  </a:cubicBezTo>
                  <a:cubicBezTo>
                    <a:pt x="3217670" y="36830"/>
                    <a:pt x="3076661" y="35560"/>
                    <a:pt x="2932716" y="31750"/>
                  </a:cubicBezTo>
                  <a:cubicBezTo>
                    <a:pt x="2750580" y="27940"/>
                    <a:pt x="2568444" y="29210"/>
                    <a:pt x="2389246" y="29210"/>
                  </a:cubicBezTo>
                  <a:cubicBezTo>
                    <a:pt x="2274677" y="29210"/>
                    <a:pt x="1878091" y="34290"/>
                    <a:pt x="1798774" y="38100"/>
                  </a:cubicBezTo>
                  <a:cubicBezTo>
                    <a:pt x="1719457" y="41910"/>
                    <a:pt x="1378687" y="41910"/>
                    <a:pt x="1299370" y="38100"/>
                  </a:cubicBezTo>
                  <a:cubicBezTo>
                    <a:pt x="1278806" y="36830"/>
                    <a:pt x="1149548" y="40640"/>
                    <a:pt x="1131922" y="40640"/>
                  </a:cubicBezTo>
                  <a:cubicBezTo>
                    <a:pt x="1032041" y="40640"/>
                    <a:pt x="932161" y="39370"/>
                    <a:pt x="829342" y="39370"/>
                  </a:cubicBezTo>
                  <a:cubicBezTo>
                    <a:pt x="779402" y="39370"/>
                    <a:pt x="729461" y="39370"/>
                    <a:pt x="679521" y="43180"/>
                  </a:cubicBezTo>
                  <a:cubicBezTo>
                    <a:pt x="609017" y="46990"/>
                    <a:pt x="538512" y="50800"/>
                    <a:pt x="468008" y="48260"/>
                  </a:cubicBezTo>
                  <a:cubicBezTo>
                    <a:pt x="385753" y="45720"/>
                    <a:pt x="306436" y="43180"/>
                    <a:pt x="224182" y="40640"/>
                  </a:cubicBezTo>
                  <a:cubicBezTo>
                    <a:pt x="156615" y="39370"/>
                    <a:pt x="89049" y="36830"/>
                    <a:pt x="33020" y="35560"/>
                  </a:cubicBezTo>
                  <a:cubicBezTo>
                    <a:pt x="29210" y="35560"/>
                    <a:pt x="25400" y="36830"/>
                    <a:pt x="21590" y="36830"/>
                  </a:cubicBezTo>
                  <a:cubicBezTo>
                    <a:pt x="21590" y="44450"/>
                    <a:pt x="20320" y="49530"/>
                    <a:pt x="21590" y="55880"/>
                  </a:cubicBezTo>
                  <a:cubicBezTo>
                    <a:pt x="27940" y="89369"/>
                    <a:pt x="24130" y="130451"/>
                    <a:pt x="22860" y="161948"/>
                  </a:cubicBezTo>
                  <a:cubicBezTo>
                    <a:pt x="22860" y="182489"/>
                    <a:pt x="22860" y="203031"/>
                    <a:pt x="24130" y="223572"/>
                  </a:cubicBezTo>
                  <a:cubicBezTo>
                    <a:pt x="25400" y="238636"/>
                    <a:pt x="29210" y="331756"/>
                    <a:pt x="30480" y="363253"/>
                  </a:cubicBezTo>
                  <a:cubicBezTo>
                    <a:pt x="31750" y="394065"/>
                    <a:pt x="31750" y="863776"/>
                    <a:pt x="33020" y="895273"/>
                  </a:cubicBezTo>
                  <a:cubicBezTo>
                    <a:pt x="33020" y="902120"/>
                    <a:pt x="33020" y="916499"/>
                    <a:pt x="35560" y="920688"/>
                  </a:cubicBezTo>
                  <a:cubicBezTo>
                    <a:pt x="71423" y="923228"/>
                    <a:pt x="136051" y="928308"/>
                    <a:pt x="180116" y="927038"/>
                  </a:cubicBezTo>
                  <a:cubicBezTo>
                    <a:pt x="244745" y="925768"/>
                    <a:pt x="306436" y="923228"/>
                    <a:pt x="371065" y="925768"/>
                  </a:cubicBezTo>
                  <a:cubicBezTo>
                    <a:pt x="388691" y="925768"/>
                    <a:pt x="538512" y="927038"/>
                    <a:pt x="600204" y="928308"/>
                  </a:cubicBezTo>
                  <a:cubicBezTo>
                    <a:pt x="656019" y="929578"/>
                    <a:pt x="711835" y="935928"/>
                    <a:pt x="767651" y="928308"/>
                  </a:cubicBezTo>
                  <a:cubicBezTo>
                    <a:pt x="782339" y="927038"/>
                    <a:pt x="799965" y="927038"/>
                    <a:pt x="814654" y="927038"/>
                  </a:cubicBezTo>
                  <a:cubicBezTo>
                    <a:pt x="917472" y="932118"/>
                    <a:pt x="1023228" y="923228"/>
                    <a:pt x="1123109" y="932118"/>
                  </a:cubicBezTo>
                  <a:cubicBezTo>
                    <a:pt x="1128985" y="932118"/>
                    <a:pt x="1807587" y="928308"/>
                    <a:pt x="1957408" y="928308"/>
                  </a:cubicBezTo>
                  <a:cubicBezTo>
                    <a:pt x="1989723" y="928308"/>
                    <a:pt x="2022037" y="930848"/>
                    <a:pt x="2054351" y="930848"/>
                  </a:cubicBezTo>
                  <a:cubicBezTo>
                    <a:pt x="2121918" y="930848"/>
                    <a:pt x="2192422" y="929578"/>
                    <a:pt x="2259988" y="929578"/>
                  </a:cubicBezTo>
                  <a:cubicBezTo>
                    <a:pt x="2304054" y="929578"/>
                    <a:pt x="2351056" y="929578"/>
                    <a:pt x="2395121" y="928308"/>
                  </a:cubicBezTo>
                  <a:cubicBezTo>
                    <a:pt x="2442124" y="928308"/>
                    <a:pt x="2489127" y="927038"/>
                    <a:pt x="2536130" y="925768"/>
                  </a:cubicBezTo>
                  <a:cubicBezTo>
                    <a:pt x="2547880" y="925768"/>
                    <a:pt x="2621322" y="928308"/>
                    <a:pt x="2641886" y="928308"/>
                  </a:cubicBezTo>
                  <a:lnTo>
                    <a:pt x="2791707" y="928308"/>
                  </a:lnTo>
                  <a:cubicBezTo>
                    <a:pt x="2844585" y="929578"/>
                    <a:pt x="2894526" y="933388"/>
                    <a:pt x="2947404" y="933388"/>
                  </a:cubicBezTo>
                  <a:cubicBezTo>
                    <a:pt x="3014970" y="933388"/>
                    <a:pt x="3082537" y="930848"/>
                    <a:pt x="3150103" y="930848"/>
                  </a:cubicBezTo>
                  <a:cubicBezTo>
                    <a:pt x="3232358" y="930848"/>
                    <a:pt x="3317551" y="932118"/>
                    <a:pt x="3399805" y="932118"/>
                  </a:cubicBezTo>
                  <a:cubicBezTo>
                    <a:pt x="3443870" y="932118"/>
                    <a:pt x="3484998" y="933388"/>
                    <a:pt x="3529063" y="933388"/>
                  </a:cubicBezTo>
                  <a:cubicBezTo>
                    <a:pt x="3576066" y="933388"/>
                    <a:pt x="3692540" y="930848"/>
                    <a:pt x="3697620" y="930848"/>
                  </a:cubicBezTo>
                  <a:close/>
                </a:path>
              </a:pathLst>
            </a:custGeom>
            <a:solidFill>
              <a:srgbClr val="EBAF28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64439" y="5685147"/>
            <a:ext cx="3399854" cy="41148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4198747" y="4965051"/>
            <a:ext cx="311331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404040"/>
                </a:solidFill>
                <a:latin typeface="Calibri (MS)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7571" y="6853864"/>
            <a:ext cx="2725047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</a:pPr>
            <a:r>
              <a:rPr lang="en-US" sz="3299">
                <a:solidFill>
                  <a:srgbClr val="404040"/>
                </a:solidFill>
                <a:latin typeface="Calibri (MS)"/>
              </a:rPr>
              <a:t>Menyatakan cara manusia membiak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212200" y="4168275"/>
            <a:ext cx="3071411" cy="377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0"/>
              </a:lnSpc>
            </a:pP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Memerihalkan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perubahan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 yang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berlaku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 pada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diri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sejak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dilahirkan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dari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aspek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saiz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,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tinggi</a:t>
            </a:r>
            <a:r>
              <a:rPr lang="en-US" sz="3200" dirty="0">
                <a:solidFill>
                  <a:srgbClr val="404040"/>
                </a:solidFill>
                <a:latin typeface="Calibri (MS)"/>
              </a:rPr>
              <a:t> dan </a:t>
            </a:r>
            <a:r>
              <a:rPr lang="en-US" sz="3200" dirty="0" err="1">
                <a:solidFill>
                  <a:srgbClr val="404040"/>
                </a:solidFill>
                <a:latin typeface="Calibri (MS)"/>
              </a:rPr>
              <a:t>berat</a:t>
            </a:r>
            <a:endParaRPr lang="en-US" sz="3200" dirty="0">
              <a:solidFill>
                <a:srgbClr val="404040"/>
              </a:solidFill>
              <a:latin typeface="Calibri (MS)"/>
            </a:endParaRPr>
          </a:p>
          <a:p>
            <a:pPr>
              <a:lnSpc>
                <a:spcPts val="4240"/>
              </a:lnSpc>
            </a:pPr>
            <a:endParaRPr lang="en-US" sz="3200" dirty="0">
              <a:solidFill>
                <a:srgbClr val="404040"/>
              </a:solidFill>
              <a:latin typeface="Calibri (MS)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699371" y="6787047"/>
            <a:ext cx="2923775" cy="258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6"/>
              </a:lnSpc>
            </a:pPr>
            <a:r>
              <a:rPr lang="en-US" sz="3104" dirty="0" err="1">
                <a:solidFill>
                  <a:srgbClr val="404040"/>
                </a:solidFill>
                <a:latin typeface="Calibri (MS)"/>
              </a:rPr>
              <a:t>Mengitlak</a:t>
            </a:r>
            <a:r>
              <a:rPr lang="en-US" sz="310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104" dirty="0" err="1">
                <a:solidFill>
                  <a:srgbClr val="404040"/>
                </a:solidFill>
                <a:latin typeface="Calibri (MS)"/>
              </a:rPr>
              <a:t>tumbesaran</a:t>
            </a:r>
            <a:r>
              <a:rPr lang="en-US" sz="310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104" dirty="0" err="1">
                <a:solidFill>
                  <a:srgbClr val="404040"/>
                </a:solidFill>
                <a:latin typeface="Calibri (MS)"/>
              </a:rPr>
              <a:t>adalah</a:t>
            </a:r>
            <a:r>
              <a:rPr lang="en-US" sz="310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104" dirty="0" err="1">
                <a:solidFill>
                  <a:srgbClr val="404040"/>
                </a:solidFill>
                <a:latin typeface="Calibri (MS)"/>
              </a:rPr>
              <a:t>berbeza</a:t>
            </a:r>
            <a:r>
              <a:rPr lang="en-US" sz="310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104" dirty="0" err="1">
                <a:solidFill>
                  <a:srgbClr val="404040"/>
                </a:solidFill>
                <a:latin typeface="Calibri (MS)"/>
              </a:rPr>
              <a:t>antara</a:t>
            </a:r>
            <a:r>
              <a:rPr lang="en-US" sz="310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104" dirty="0" err="1">
                <a:solidFill>
                  <a:srgbClr val="404040"/>
                </a:solidFill>
                <a:latin typeface="Calibri (MS)"/>
              </a:rPr>
              <a:t>individu</a:t>
            </a:r>
            <a:endParaRPr lang="en-US" sz="3104" dirty="0">
              <a:solidFill>
                <a:srgbClr val="404040"/>
              </a:solidFill>
              <a:latin typeface="Calibri (MS)"/>
            </a:endParaRPr>
          </a:p>
          <a:p>
            <a:pPr>
              <a:lnSpc>
                <a:spcPts val="4036"/>
              </a:lnSpc>
            </a:pPr>
            <a:endParaRPr lang="en-US" sz="3104" dirty="0">
              <a:solidFill>
                <a:srgbClr val="404040"/>
              </a:solidFill>
              <a:latin typeface="Calibri (MS)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007314" y="4375820"/>
            <a:ext cx="2904896" cy="30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0"/>
              </a:lnSpc>
            </a:pP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Memerihalkan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bahawa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anak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mewarisi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ciri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daripada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ibu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,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bapa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atau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keturunan</a:t>
            </a:r>
            <a:endParaRPr lang="en-US" sz="3084" dirty="0">
              <a:solidFill>
                <a:srgbClr val="404040"/>
              </a:solidFill>
              <a:latin typeface="Calibri (MS)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4407167" y="6357431"/>
            <a:ext cx="2852133" cy="30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0"/>
              </a:lnSpc>
            </a:pP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Memberi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contoh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ciri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yang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diwarisi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oleh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anak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daripada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ibu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bapa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atau</a:t>
            </a:r>
            <a:r>
              <a:rPr lang="en-US" sz="3084" dirty="0">
                <a:solidFill>
                  <a:srgbClr val="404040"/>
                </a:solidFill>
                <a:latin typeface="Calibri (MS)"/>
              </a:rPr>
              <a:t> </a:t>
            </a:r>
            <a:r>
              <a:rPr lang="en-US" sz="3084" dirty="0" err="1">
                <a:solidFill>
                  <a:srgbClr val="404040"/>
                </a:solidFill>
                <a:latin typeface="Calibri (MS)"/>
              </a:rPr>
              <a:t>keturunan</a:t>
            </a:r>
            <a:endParaRPr lang="en-US" sz="3084" dirty="0">
              <a:solidFill>
                <a:srgbClr val="404040"/>
              </a:solidFill>
              <a:latin typeface="Calibri (MS)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051" y="1377587"/>
            <a:ext cx="7539131" cy="3097554"/>
            <a:chOff x="0" y="0"/>
            <a:chExt cx="8368398" cy="3438269"/>
          </a:xfrm>
        </p:grpSpPr>
        <p:sp>
          <p:nvSpPr>
            <p:cNvPr id="3" name="Freeform 3"/>
            <p:cNvSpPr/>
            <p:nvPr/>
          </p:nvSpPr>
          <p:spPr>
            <a:xfrm>
              <a:off x="33020" y="27940"/>
              <a:ext cx="8339188" cy="3407789"/>
            </a:xfrm>
            <a:custGeom>
              <a:avLst/>
              <a:gdLst/>
              <a:ahLst/>
              <a:cxnLst/>
              <a:rect l="l" t="t" r="r" b="b"/>
              <a:pathLst>
                <a:path w="8339188" h="3407789">
                  <a:moveTo>
                    <a:pt x="42505" y="3359529"/>
                  </a:moveTo>
                  <a:cubicBezTo>
                    <a:pt x="42505" y="3377309"/>
                    <a:pt x="62412" y="3381119"/>
                    <a:pt x="148675" y="3384929"/>
                  </a:cubicBezTo>
                  <a:cubicBezTo>
                    <a:pt x="208396" y="3387469"/>
                    <a:pt x="268117" y="3390009"/>
                    <a:pt x="327837" y="3391279"/>
                  </a:cubicBezTo>
                  <a:cubicBezTo>
                    <a:pt x="659619" y="3392549"/>
                    <a:pt x="991401" y="3393819"/>
                    <a:pt x="1323182" y="3393819"/>
                  </a:cubicBezTo>
                  <a:cubicBezTo>
                    <a:pt x="1515616" y="3395089"/>
                    <a:pt x="1701414" y="3398899"/>
                    <a:pt x="1893847" y="3396359"/>
                  </a:cubicBezTo>
                  <a:cubicBezTo>
                    <a:pt x="2099552" y="3393819"/>
                    <a:pt x="2311892" y="3395089"/>
                    <a:pt x="2517597" y="3396359"/>
                  </a:cubicBezTo>
                  <a:cubicBezTo>
                    <a:pt x="2763115" y="3397629"/>
                    <a:pt x="3831452" y="3397629"/>
                    <a:pt x="4076971" y="3397629"/>
                  </a:cubicBezTo>
                  <a:cubicBezTo>
                    <a:pt x="4282675" y="3398899"/>
                    <a:pt x="4488380" y="3397629"/>
                    <a:pt x="4694084" y="3398899"/>
                  </a:cubicBezTo>
                  <a:cubicBezTo>
                    <a:pt x="4846704" y="3398899"/>
                    <a:pt x="4999324" y="3401439"/>
                    <a:pt x="5151943" y="3400169"/>
                  </a:cubicBezTo>
                  <a:cubicBezTo>
                    <a:pt x="5470454" y="3400169"/>
                    <a:pt x="5788964" y="3397629"/>
                    <a:pt x="6107475" y="3398899"/>
                  </a:cubicBezTo>
                  <a:cubicBezTo>
                    <a:pt x="6591876" y="3400169"/>
                    <a:pt x="7076277" y="3403979"/>
                    <a:pt x="7560679" y="3406519"/>
                  </a:cubicBezTo>
                  <a:cubicBezTo>
                    <a:pt x="7719933" y="3407789"/>
                    <a:pt x="7879189" y="3406519"/>
                    <a:pt x="8038444" y="3405249"/>
                  </a:cubicBezTo>
                  <a:cubicBezTo>
                    <a:pt x="8177792" y="3403979"/>
                    <a:pt x="8303628" y="3405249"/>
                    <a:pt x="8315058" y="3402709"/>
                  </a:cubicBezTo>
                  <a:cubicBezTo>
                    <a:pt x="8316328" y="3387469"/>
                    <a:pt x="8316328" y="3362069"/>
                    <a:pt x="8316328" y="3345559"/>
                  </a:cubicBezTo>
                  <a:cubicBezTo>
                    <a:pt x="8318868" y="3260226"/>
                    <a:pt x="8321408" y="1481019"/>
                    <a:pt x="8323947" y="1391400"/>
                  </a:cubicBezTo>
                  <a:cubicBezTo>
                    <a:pt x="8325218" y="1357133"/>
                    <a:pt x="8325218" y="1322867"/>
                    <a:pt x="8325218" y="1291237"/>
                  </a:cubicBezTo>
                  <a:cubicBezTo>
                    <a:pt x="8326488" y="1201617"/>
                    <a:pt x="8327758" y="1111998"/>
                    <a:pt x="8329028" y="1019743"/>
                  </a:cubicBezTo>
                  <a:cubicBezTo>
                    <a:pt x="8331568" y="795695"/>
                    <a:pt x="8327758" y="571646"/>
                    <a:pt x="8331568" y="347598"/>
                  </a:cubicBezTo>
                  <a:cubicBezTo>
                    <a:pt x="8335378" y="255343"/>
                    <a:pt x="8339188" y="128822"/>
                    <a:pt x="8327758" y="36566"/>
                  </a:cubicBezTo>
                  <a:cubicBezTo>
                    <a:pt x="8329028" y="19050"/>
                    <a:pt x="8322678" y="7620"/>
                    <a:pt x="8308708" y="0"/>
                  </a:cubicBezTo>
                  <a:lnTo>
                    <a:pt x="0" y="5080"/>
                  </a:lnTo>
                  <a:lnTo>
                    <a:pt x="42505" y="3359529"/>
                  </a:ln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5240" y="16510"/>
              <a:ext cx="8301088" cy="3372229"/>
            </a:xfrm>
            <a:custGeom>
              <a:avLst/>
              <a:gdLst/>
              <a:ahLst/>
              <a:cxnLst/>
              <a:rect l="l" t="t" r="r" b="b"/>
              <a:pathLst>
                <a:path w="8301088" h="3372229">
                  <a:moveTo>
                    <a:pt x="8284578" y="3372229"/>
                  </a:moveTo>
                  <a:lnTo>
                    <a:pt x="15240" y="3364609"/>
                  </a:lnTo>
                  <a:lnTo>
                    <a:pt x="0" y="11430"/>
                  </a:lnTo>
                  <a:lnTo>
                    <a:pt x="8301088" y="0"/>
                  </a:ln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-2540"/>
              <a:ext cx="8335378" cy="3419219"/>
            </a:xfrm>
            <a:custGeom>
              <a:avLst/>
              <a:gdLst/>
              <a:ahLst/>
              <a:cxnLst/>
              <a:rect l="l" t="t" r="r" b="b"/>
              <a:pathLst>
                <a:path w="8335378" h="3419219">
                  <a:moveTo>
                    <a:pt x="0" y="15240"/>
                  </a:moveTo>
                  <a:cubicBezTo>
                    <a:pt x="13970" y="16510"/>
                    <a:pt x="26670" y="17780"/>
                    <a:pt x="39370" y="17780"/>
                  </a:cubicBezTo>
                  <a:cubicBezTo>
                    <a:pt x="141882" y="19050"/>
                    <a:pt x="705910" y="24130"/>
                    <a:pt x="878437" y="26670"/>
                  </a:cubicBezTo>
                  <a:cubicBezTo>
                    <a:pt x="1044328" y="29210"/>
                    <a:pt x="1210219" y="29210"/>
                    <a:pt x="1376109" y="22860"/>
                  </a:cubicBezTo>
                  <a:cubicBezTo>
                    <a:pt x="1542000" y="16510"/>
                    <a:pt x="1707891" y="17780"/>
                    <a:pt x="1873782" y="19050"/>
                  </a:cubicBezTo>
                  <a:cubicBezTo>
                    <a:pt x="2013130" y="20320"/>
                    <a:pt x="3784845" y="19050"/>
                    <a:pt x="3950735" y="15240"/>
                  </a:cubicBezTo>
                  <a:cubicBezTo>
                    <a:pt x="4116626" y="11430"/>
                    <a:pt x="4289153" y="12700"/>
                    <a:pt x="4461679" y="11430"/>
                  </a:cubicBezTo>
                  <a:cubicBezTo>
                    <a:pt x="4693926" y="10160"/>
                    <a:pt x="5569830" y="7620"/>
                    <a:pt x="5782170" y="7620"/>
                  </a:cubicBezTo>
                  <a:cubicBezTo>
                    <a:pt x="6213487" y="8890"/>
                    <a:pt x="6638167" y="12700"/>
                    <a:pt x="7069483" y="12700"/>
                  </a:cubicBezTo>
                  <a:cubicBezTo>
                    <a:pt x="7354815" y="12700"/>
                    <a:pt x="7633512" y="11430"/>
                    <a:pt x="7918845" y="3810"/>
                  </a:cubicBezTo>
                  <a:cubicBezTo>
                    <a:pt x="8071464" y="0"/>
                    <a:pt x="8230719" y="2540"/>
                    <a:pt x="8304898" y="3810"/>
                  </a:cubicBezTo>
                  <a:cubicBezTo>
                    <a:pt x="8317598" y="3810"/>
                    <a:pt x="8321408" y="10160"/>
                    <a:pt x="8322678" y="24130"/>
                  </a:cubicBezTo>
                  <a:cubicBezTo>
                    <a:pt x="8322678" y="27940"/>
                    <a:pt x="8322678" y="33020"/>
                    <a:pt x="8323948" y="36830"/>
                  </a:cubicBezTo>
                  <a:cubicBezTo>
                    <a:pt x="8335378" y="103948"/>
                    <a:pt x="8331567" y="230470"/>
                    <a:pt x="8331567" y="322725"/>
                  </a:cubicBezTo>
                  <a:cubicBezTo>
                    <a:pt x="8331567" y="409708"/>
                    <a:pt x="8330298" y="649572"/>
                    <a:pt x="8330298" y="681202"/>
                  </a:cubicBezTo>
                  <a:cubicBezTo>
                    <a:pt x="8330298" y="786637"/>
                    <a:pt x="8330298" y="889435"/>
                    <a:pt x="8329028" y="994870"/>
                  </a:cubicBezTo>
                  <a:cubicBezTo>
                    <a:pt x="8327758" y="1084489"/>
                    <a:pt x="8325217" y="1334896"/>
                    <a:pt x="8323948" y="1366526"/>
                  </a:cubicBezTo>
                  <a:cubicBezTo>
                    <a:pt x="8321408" y="1456146"/>
                    <a:pt x="8315058" y="3379849"/>
                    <a:pt x="8313788" y="3396359"/>
                  </a:cubicBezTo>
                  <a:cubicBezTo>
                    <a:pt x="8317598" y="3419219"/>
                    <a:pt x="8038286" y="3407789"/>
                    <a:pt x="7898937" y="3409059"/>
                  </a:cubicBezTo>
                  <a:cubicBezTo>
                    <a:pt x="7739683" y="3410329"/>
                    <a:pt x="6452369" y="3403979"/>
                    <a:pt x="5967968" y="3402709"/>
                  </a:cubicBezTo>
                  <a:cubicBezTo>
                    <a:pt x="5649457" y="3401439"/>
                    <a:pt x="5330947" y="3403979"/>
                    <a:pt x="5012437" y="3403979"/>
                  </a:cubicBezTo>
                  <a:cubicBezTo>
                    <a:pt x="4859817" y="3403979"/>
                    <a:pt x="4707198" y="3402709"/>
                    <a:pt x="4554578" y="3402709"/>
                  </a:cubicBezTo>
                  <a:cubicBezTo>
                    <a:pt x="4348873" y="3402709"/>
                    <a:pt x="4143169" y="3402709"/>
                    <a:pt x="3937464" y="3401439"/>
                  </a:cubicBezTo>
                  <a:cubicBezTo>
                    <a:pt x="3691946" y="3400169"/>
                    <a:pt x="2623609" y="3400169"/>
                    <a:pt x="2378090" y="3400169"/>
                  </a:cubicBezTo>
                  <a:cubicBezTo>
                    <a:pt x="2172386" y="3398899"/>
                    <a:pt x="1960045" y="3397629"/>
                    <a:pt x="1754341" y="3400169"/>
                  </a:cubicBezTo>
                  <a:cubicBezTo>
                    <a:pt x="1561907" y="3402709"/>
                    <a:pt x="1064235" y="3397629"/>
                    <a:pt x="1004514" y="3397629"/>
                  </a:cubicBezTo>
                  <a:cubicBezTo>
                    <a:pt x="732453" y="3396359"/>
                    <a:pt x="68890" y="3392549"/>
                    <a:pt x="35560" y="3388739"/>
                  </a:cubicBezTo>
                  <a:cubicBezTo>
                    <a:pt x="19050" y="3384929"/>
                    <a:pt x="15240" y="3379849"/>
                    <a:pt x="15240" y="3353966"/>
                  </a:cubicBezTo>
                  <a:lnTo>
                    <a:pt x="15240" y="1529950"/>
                  </a:lnTo>
                  <a:cubicBezTo>
                    <a:pt x="13970" y="1408700"/>
                    <a:pt x="11430" y="1008049"/>
                    <a:pt x="10160" y="928973"/>
                  </a:cubicBezTo>
                  <a:lnTo>
                    <a:pt x="6350" y="683838"/>
                  </a:lnTo>
                  <a:cubicBezTo>
                    <a:pt x="5080" y="594219"/>
                    <a:pt x="7620" y="127671"/>
                    <a:pt x="0" y="31750"/>
                  </a:cubicBezTo>
                  <a:lnTo>
                    <a:pt x="0" y="15240"/>
                  </a:lnTo>
                  <a:close/>
                  <a:moveTo>
                    <a:pt x="8292198" y="3382389"/>
                  </a:moveTo>
                  <a:cubicBezTo>
                    <a:pt x="8296008" y="3282798"/>
                    <a:pt x="8299817" y="1490412"/>
                    <a:pt x="8302358" y="1384977"/>
                  </a:cubicBezTo>
                  <a:cubicBezTo>
                    <a:pt x="8304898" y="1279543"/>
                    <a:pt x="8307438" y="710197"/>
                    <a:pt x="8307438" y="530958"/>
                  </a:cubicBezTo>
                  <a:cubicBezTo>
                    <a:pt x="8307438" y="472969"/>
                    <a:pt x="8311248" y="169845"/>
                    <a:pt x="8309978" y="90769"/>
                  </a:cubicBezTo>
                  <a:cubicBezTo>
                    <a:pt x="8309978" y="58420"/>
                    <a:pt x="8304898" y="43180"/>
                    <a:pt x="8302358" y="27940"/>
                  </a:cubicBezTo>
                  <a:cubicBezTo>
                    <a:pt x="8270533" y="27940"/>
                    <a:pt x="8184269" y="25400"/>
                    <a:pt x="8104642" y="26670"/>
                  </a:cubicBezTo>
                  <a:cubicBezTo>
                    <a:pt x="7918845" y="29210"/>
                    <a:pt x="7733047" y="33020"/>
                    <a:pt x="7540613" y="34290"/>
                  </a:cubicBezTo>
                  <a:cubicBezTo>
                    <a:pt x="7215467" y="36830"/>
                    <a:pt x="6896957" y="35560"/>
                    <a:pt x="6571810" y="31750"/>
                  </a:cubicBezTo>
                  <a:cubicBezTo>
                    <a:pt x="6160401" y="27940"/>
                    <a:pt x="5748992" y="29210"/>
                    <a:pt x="5344218" y="29210"/>
                  </a:cubicBezTo>
                  <a:cubicBezTo>
                    <a:pt x="5085429" y="29210"/>
                    <a:pt x="4189618" y="34290"/>
                    <a:pt x="4010456" y="38100"/>
                  </a:cubicBezTo>
                  <a:cubicBezTo>
                    <a:pt x="3831294" y="41910"/>
                    <a:pt x="3061560" y="41910"/>
                    <a:pt x="2882398" y="38100"/>
                  </a:cubicBezTo>
                  <a:cubicBezTo>
                    <a:pt x="2835949" y="36830"/>
                    <a:pt x="2543981" y="40640"/>
                    <a:pt x="2504167" y="40640"/>
                  </a:cubicBezTo>
                  <a:cubicBezTo>
                    <a:pt x="2278555" y="40640"/>
                    <a:pt x="2052944" y="39370"/>
                    <a:pt x="1820697" y="39370"/>
                  </a:cubicBezTo>
                  <a:cubicBezTo>
                    <a:pt x="1707891" y="39370"/>
                    <a:pt x="1595085" y="39370"/>
                    <a:pt x="1482279" y="43180"/>
                  </a:cubicBezTo>
                  <a:cubicBezTo>
                    <a:pt x="1323024" y="46990"/>
                    <a:pt x="1163769" y="50800"/>
                    <a:pt x="1004514" y="48260"/>
                  </a:cubicBezTo>
                  <a:cubicBezTo>
                    <a:pt x="818716" y="45720"/>
                    <a:pt x="639554" y="43180"/>
                    <a:pt x="453756" y="40640"/>
                  </a:cubicBezTo>
                  <a:cubicBezTo>
                    <a:pt x="301137" y="39370"/>
                    <a:pt x="148517" y="36830"/>
                    <a:pt x="33020" y="35560"/>
                  </a:cubicBezTo>
                  <a:cubicBezTo>
                    <a:pt x="29210" y="35560"/>
                    <a:pt x="25400" y="36830"/>
                    <a:pt x="21590" y="36830"/>
                  </a:cubicBezTo>
                  <a:cubicBezTo>
                    <a:pt x="21590" y="44450"/>
                    <a:pt x="20320" y="49530"/>
                    <a:pt x="21590" y="55880"/>
                  </a:cubicBezTo>
                  <a:cubicBezTo>
                    <a:pt x="27940" y="172481"/>
                    <a:pt x="24130" y="330633"/>
                    <a:pt x="22860" y="451882"/>
                  </a:cubicBezTo>
                  <a:cubicBezTo>
                    <a:pt x="22860" y="530958"/>
                    <a:pt x="22860" y="610034"/>
                    <a:pt x="24130" y="689110"/>
                  </a:cubicBezTo>
                  <a:cubicBezTo>
                    <a:pt x="25400" y="747099"/>
                    <a:pt x="29210" y="1105576"/>
                    <a:pt x="30480" y="1226826"/>
                  </a:cubicBezTo>
                  <a:cubicBezTo>
                    <a:pt x="31750" y="1345439"/>
                    <a:pt x="31750" y="3153641"/>
                    <a:pt x="33020" y="3274890"/>
                  </a:cubicBezTo>
                  <a:cubicBezTo>
                    <a:pt x="33020" y="3301249"/>
                    <a:pt x="33020" y="3356602"/>
                    <a:pt x="35560" y="3372229"/>
                  </a:cubicBezTo>
                  <a:cubicBezTo>
                    <a:pt x="108703" y="3374769"/>
                    <a:pt x="254687" y="3379849"/>
                    <a:pt x="354222" y="3378579"/>
                  </a:cubicBezTo>
                  <a:cubicBezTo>
                    <a:pt x="500206" y="3377309"/>
                    <a:pt x="639554" y="3374769"/>
                    <a:pt x="785538" y="3377309"/>
                  </a:cubicBezTo>
                  <a:cubicBezTo>
                    <a:pt x="825352" y="3377309"/>
                    <a:pt x="1163769" y="3378579"/>
                    <a:pt x="1303117" y="3379849"/>
                  </a:cubicBezTo>
                  <a:cubicBezTo>
                    <a:pt x="1429194" y="3381119"/>
                    <a:pt x="1555271" y="3387469"/>
                    <a:pt x="1681349" y="3379849"/>
                  </a:cubicBezTo>
                  <a:cubicBezTo>
                    <a:pt x="1714527" y="3378579"/>
                    <a:pt x="1754340" y="3378579"/>
                    <a:pt x="1787519" y="3378579"/>
                  </a:cubicBezTo>
                  <a:cubicBezTo>
                    <a:pt x="2019766" y="3383659"/>
                    <a:pt x="2258649" y="3374769"/>
                    <a:pt x="2484260" y="3383659"/>
                  </a:cubicBezTo>
                  <a:cubicBezTo>
                    <a:pt x="2497531" y="3383659"/>
                    <a:pt x="4030363" y="3379849"/>
                    <a:pt x="4368780" y="3379849"/>
                  </a:cubicBezTo>
                  <a:cubicBezTo>
                    <a:pt x="4441772" y="3379849"/>
                    <a:pt x="4514764" y="3382389"/>
                    <a:pt x="4587756" y="3382389"/>
                  </a:cubicBezTo>
                  <a:cubicBezTo>
                    <a:pt x="4740376" y="3382389"/>
                    <a:pt x="4899631" y="3381119"/>
                    <a:pt x="5052251" y="3381119"/>
                  </a:cubicBezTo>
                  <a:cubicBezTo>
                    <a:pt x="5151785" y="3381119"/>
                    <a:pt x="5257955" y="3381119"/>
                    <a:pt x="5357490" y="3379849"/>
                  </a:cubicBezTo>
                  <a:cubicBezTo>
                    <a:pt x="5463660" y="3379849"/>
                    <a:pt x="5569830" y="3378579"/>
                    <a:pt x="5676000" y="3377309"/>
                  </a:cubicBezTo>
                  <a:cubicBezTo>
                    <a:pt x="5702543" y="3377309"/>
                    <a:pt x="5868433" y="3379849"/>
                    <a:pt x="5914883" y="3379849"/>
                  </a:cubicBezTo>
                  <a:lnTo>
                    <a:pt x="6253300" y="3379849"/>
                  </a:lnTo>
                  <a:cubicBezTo>
                    <a:pt x="6372742" y="3381119"/>
                    <a:pt x="6485547" y="3384929"/>
                    <a:pt x="6604988" y="3384929"/>
                  </a:cubicBezTo>
                  <a:cubicBezTo>
                    <a:pt x="6757608" y="3384929"/>
                    <a:pt x="6910228" y="3382389"/>
                    <a:pt x="7062847" y="3382389"/>
                  </a:cubicBezTo>
                  <a:cubicBezTo>
                    <a:pt x="7248645" y="3382389"/>
                    <a:pt x="7441078" y="3383659"/>
                    <a:pt x="7626876" y="3383659"/>
                  </a:cubicBezTo>
                  <a:cubicBezTo>
                    <a:pt x="7726411" y="3383659"/>
                    <a:pt x="7819310" y="3384929"/>
                    <a:pt x="7918844" y="3384929"/>
                  </a:cubicBezTo>
                  <a:cubicBezTo>
                    <a:pt x="8025014" y="3384929"/>
                    <a:pt x="8287117" y="3382389"/>
                    <a:pt x="8292198" y="3382389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15799" y="1391754"/>
            <a:ext cx="7908346" cy="30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44"/>
              </a:lnSpc>
            </a:pPr>
            <a:r>
              <a:rPr lang="en-US" sz="9370" dirty="0">
                <a:solidFill>
                  <a:srgbClr val="404040"/>
                </a:solidFill>
                <a:latin typeface="Calibri (MS)"/>
              </a:rPr>
              <a:t>SEKIAN </a:t>
            </a:r>
          </a:p>
          <a:p>
            <a:pPr marL="0" lvl="0" indent="0">
              <a:lnSpc>
                <a:spcPts val="11244"/>
              </a:lnSpc>
              <a:spcBef>
                <a:spcPct val="0"/>
              </a:spcBef>
            </a:pPr>
            <a:r>
              <a:rPr lang="en-US" sz="9370" dirty="0">
                <a:solidFill>
                  <a:srgbClr val="404040"/>
                </a:solidFill>
                <a:latin typeface="Calibri (MS)"/>
              </a:rPr>
              <a:t>TERIMA KASIH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169"/>
          <a:stretch>
            <a:fillRect/>
          </a:stretch>
        </p:blipFill>
        <p:spPr>
          <a:xfrm>
            <a:off x="-270074" y="6141445"/>
            <a:ext cx="2597548" cy="2223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38175" y="219499"/>
            <a:ext cx="3507784" cy="24873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3900"/>
          <a:stretch>
            <a:fillRect/>
          </a:stretch>
        </p:blipFill>
        <p:spPr>
          <a:xfrm rot="244735">
            <a:off x="14187221" y="3276018"/>
            <a:ext cx="1474078" cy="50018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5403"/>
          <a:stretch>
            <a:fillRect/>
          </a:stretch>
        </p:blipFill>
        <p:spPr>
          <a:xfrm>
            <a:off x="14564445" y="5077134"/>
            <a:ext cx="5008916" cy="435232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8765" b="35425"/>
          <a:stretch>
            <a:fillRect/>
          </a:stretch>
        </p:blipFill>
        <p:spPr>
          <a:xfrm rot="351354">
            <a:off x="17234152" y="5716778"/>
            <a:ext cx="1305486" cy="33060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69210" b="42364"/>
          <a:stretch>
            <a:fillRect/>
          </a:stretch>
        </p:blipFill>
        <p:spPr>
          <a:xfrm rot="-119311">
            <a:off x="12435458" y="5411546"/>
            <a:ext cx="1438700" cy="329893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171861" y="7909454"/>
            <a:ext cx="9401500" cy="416733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49921" y="2485409"/>
            <a:ext cx="3073946" cy="217970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4112" y="9429454"/>
            <a:ext cx="7315200" cy="26492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977680" y="7909454"/>
            <a:ext cx="2359663" cy="235504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1909495" y="4475141"/>
            <a:ext cx="2101699" cy="57548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550713" y="5057550"/>
            <a:ext cx="2301508" cy="51724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5667525" y="6217230"/>
            <a:ext cx="1613563" cy="4012745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4550384" y="8705873"/>
            <a:ext cx="864428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>
            <a:off x="7706717" y="8195028"/>
            <a:ext cx="803075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>
            <a:off x="10942096" y="7512113"/>
            <a:ext cx="803075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31251" y="168598"/>
            <a:ext cx="2425928" cy="17202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2695" y="-382968"/>
            <a:ext cx="2442789" cy="17321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3527" y="3312968"/>
            <a:ext cx="4284625" cy="4026396"/>
            <a:chOff x="0" y="-247650"/>
            <a:chExt cx="1128461" cy="10604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461" cy="614754"/>
            </a:xfrm>
            <a:custGeom>
              <a:avLst/>
              <a:gdLst/>
              <a:ahLst/>
              <a:cxnLst/>
              <a:rect l="l" t="t" r="r" b="b"/>
              <a:pathLst>
                <a:path w="1128461" h="614754">
                  <a:moveTo>
                    <a:pt x="92152" y="0"/>
                  </a:moveTo>
                  <a:lnTo>
                    <a:pt x="1036309" y="0"/>
                  </a:lnTo>
                  <a:cubicBezTo>
                    <a:pt x="1087203" y="0"/>
                    <a:pt x="1128461" y="41258"/>
                    <a:pt x="1128461" y="92152"/>
                  </a:cubicBezTo>
                  <a:lnTo>
                    <a:pt x="1128461" y="522602"/>
                  </a:lnTo>
                  <a:cubicBezTo>
                    <a:pt x="1128461" y="573496"/>
                    <a:pt x="1087203" y="614754"/>
                    <a:pt x="1036309" y="614754"/>
                  </a:cubicBezTo>
                  <a:lnTo>
                    <a:pt x="92152" y="614754"/>
                  </a:lnTo>
                  <a:cubicBezTo>
                    <a:pt x="67712" y="614754"/>
                    <a:pt x="44273" y="605045"/>
                    <a:pt x="26991" y="587763"/>
                  </a:cubicBezTo>
                  <a:cubicBezTo>
                    <a:pt x="9709" y="570481"/>
                    <a:pt x="0" y="547042"/>
                    <a:pt x="0" y="522602"/>
                  </a:cubicBezTo>
                  <a:lnTo>
                    <a:pt x="0" y="92152"/>
                  </a:lnTo>
                  <a:cubicBezTo>
                    <a:pt x="0" y="67712"/>
                    <a:pt x="9709" y="44273"/>
                    <a:pt x="26991" y="26991"/>
                  </a:cubicBezTo>
                  <a:cubicBezTo>
                    <a:pt x="44273" y="9709"/>
                    <a:pt x="67712" y="0"/>
                    <a:pt x="9215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47650"/>
              <a:ext cx="1128461" cy="1060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Calibri (MS) Bold"/>
                </a:rPr>
                <a:t>Isi </a:t>
              </a:r>
            </a:p>
            <a:p>
              <a:pPr algn="ctr">
                <a:lnSpc>
                  <a:spcPts val="8399"/>
                </a:lnSpc>
              </a:pPr>
              <a:r>
                <a:rPr lang="en-US" sz="5999" dirty="0" err="1">
                  <a:solidFill>
                    <a:srgbClr val="000000"/>
                  </a:solidFill>
                  <a:latin typeface="Calibri (MS) Bold"/>
                </a:rPr>
                <a:t>Kandungan</a:t>
              </a:r>
              <a:endParaRPr lang="en-US" sz="59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65035" y="1028700"/>
            <a:ext cx="8794265" cy="878327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347651" y="1179609"/>
            <a:ext cx="1795635" cy="179563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47651" y="3408215"/>
            <a:ext cx="1795635" cy="17956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DB7B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47651" y="5636822"/>
            <a:ext cx="1795635" cy="179563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BC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47651" y="7865428"/>
            <a:ext cx="1795635" cy="179563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E94F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307994" y="1424022"/>
            <a:ext cx="1874948" cy="116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4"/>
              </a:lnSpc>
              <a:spcBef>
                <a:spcPct val="0"/>
              </a:spcBef>
            </a:pPr>
            <a:r>
              <a:rPr lang="en-US" sz="6745">
                <a:solidFill>
                  <a:srgbClr val="404040"/>
                </a:solidFill>
                <a:latin typeface="Calibri (MS)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07994" y="3652629"/>
            <a:ext cx="1874948" cy="116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4"/>
              </a:lnSpc>
              <a:spcBef>
                <a:spcPct val="0"/>
              </a:spcBef>
            </a:pPr>
            <a:r>
              <a:rPr lang="en-US" sz="6745">
                <a:solidFill>
                  <a:srgbClr val="404040"/>
                </a:solidFill>
                <a:latin typeface="Calibri (MS)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68338" y="5881235"/>
            <a:ext cx="1874948" cy="116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4"/>
              </a:lnSpc>
              <a:spcBef>
                <a:spcPct val="0"/>
              </a:spcBef>
            </a:pPr>
            <a:r>
              <a:rPr lang="en-US" sz="6745">
                <a:solidFill>
                  <a:srgbClr val="404040"/>
                </a:solidFill>
                <a:latin typeface="Calibri (MS)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68338" y="8109841"/>
            <a:ext cx="1874948" cy="116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4"/>
              </a:lnSpc>
              <a:spcBef>
                <a:spcPct val="0"/>
              </a:spcBef>
            </a:pPr>
            <a:r>
              <a:rPr lang="en-US" sz="6745">
                <a:solidFill>
                  <a:srgbClr val="404040"/>
                </a:solidFill>
                <a:latin typeface="Calibri (MS)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26992" y="1578866"/>
            <a:ext cx="7265940" cy="8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3"/>
              </a:lnSpc>
            </a:pPr>
            <a:r>
              <a:rPr lang="en-US" sz="4817">
                <a:solidFill>
                  <a:srgbClr val="404040"/>
                </a:solidFill>
                <a:latin typeface="Calibri (MS) Bold"/>
              </a:rPr>
              <a:t>Manusia Membiak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29197" y="3807473"/>
            <a:ext cx="7265940" cy="8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3"/>
              </a:lnSpc>
            </a:pPr>
            <a:r>
              <a:rPr lang="en-US" sz="4817">
                <a:solidFill>
                  <a:srgbClr val="404040"/>
                </a:solidFill>
                <a:latin typeface="Calibri (MS) Bold"/>
              </a:rPr>
              <a:t>Saya Membesar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29197" y="6181398"/>
            <a:ext cx="7265940" cy="8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3"/>
              </a:lnSpc>
            </a:pPr>
            <a:r>
              <a:rPr lang="en-US" sz="4817">
                <a:solidFill>
                  <a:srgbClr val="404040"/>
                </a:solidFill>
                <a:latin typeface="Calibri (MS) Bold"/>
              </a:rPr>
              <a:t>Tumbesaran Berbeza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26992" y="8552397"/>
            <a:ext cx="7265940" cy="86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3"/>
              </a:lnSpc>
            </a:pPr>
            <a:r>
              <a:rPr lang="en-US" sz="4817">
                <a:solidFill>
                  <a:srgbClr val="404040"/>
                </a:solidFill>
                <a:latin typeface="Calibri (MS) Bold"/>
              </a:rPr>
              <a:t>Perwarisan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95386" y="2455821"/>
            <a:ext cx="2772321" cy="54761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17727" y="2455821"/>
            <a:ext cx="2772321" cy="5476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05112" y="5590854"/>
            <a:ext cx="1597551" cy="26297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496250" y="3840021"/>
            <a:ext cx="3492935" cy="1750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72119" y="6234267"/>
            <a:ext cx="3152966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687550" y="2455821"/>
            <a:ext cx="5143500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01177" y="2851616"/>
            <a:ext cx="1723269" cy="147339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9095" y="560346"/>
            <a:ext cx="16929809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59"/>
              </a:lnSpc>
              <a:spcBef>
                <a:spcPct val="0"/>
              </a:spcBef>
            </a:pPr>
            <a:r>
              <a:rPr lang="en-US" sz="7299">
                <a:solidFill>
                  <a:srgbClr val="404040"/>
                </a:solidFill>
                <a:latin typeface="Calibri (MS) Bold"/>
              </a:rPr>
              <a:t>Bagaimanakah manusia membiak?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195386" y="2455821"/>
            <a:ext cx="2772321" cy="54761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17727" y="2455821"/>
            <a:ext cx="2772321" cy="5476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05112" y="5590854"/>
            <a:ext cx="1597551" cy="26297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496250" y="3840021"/>
            <a:ext cx="3492935" cy="17508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72119" y="6234267"/>
            <a:ext cx="3152966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687550" y="2455821"/>
            <a:ext cx="5143500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01177" y="2851616"/>
            <a:ext cx="1723269" cy="147339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210077" y="3401961"/>
            <a:ext cx="1741539" cy="174153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0986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 Bold"/>
                </a:rPr>
                <a:t>Bilangan: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 Bold"/>
                </a:rPr>
                <a:t>2 orang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79577" y="8753967"/>
            <a:ext cx="12728847" cy="8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899">
                <a:solidFill>
                  <a:srgbClr val="404040"/>
                </a:solidFill>
                <a:latin typeface="Calibri (MS)"/>
              </a:rPr>
              <a:t>Manusia membiak dengan </a:t>
            </a:r>
            <a:r>
              <a:rPr lang="en-US" sz="4899">
                <a:solidFill>
                  <a:srgbClr val="404040"/>
                </a:solidFill>
                <a:latin typeface="Calibri (MS) Bold"/>
              </a:rPr>
              <a:t>melahirkan anak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687550" y="3452377"/>
            <a:ext cx="1741539" cy="17415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0986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 Bold"/>
                </a:rPr>
                <a:t>Bilangan: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latin typeface="Calibri (MS) Bold"/>
                </a:rPr>
                <a:t>3 orang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08361" y="-336587"/>
            <a:ext cx="5471278" cy="2792406"/>
            <a:chOff x="0" y="-180975"/>
            <a:chExt cx="1440995" cy="7354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0995" cy="357214"/>
            </a:xfrm>
            <a:custGeom>
              <a:avLst/>
              <a:gdLst/>
              <a:ahLst/>
              <a:cxnLst/>
              <a:rect l="l" t="t" r="r" b="b"/>
              <a:pathLst>
                <a:path w="1440995" h="357214">
                  <a:moveTo>
                    <a:pt x="72166" y="0"/>
                  </a:moveTo>
                  <a:lnTo>
                    <a:pt x="1368830" y="0"/>
                  </a:lnTo>
                  <a:cubicBezTo>
                    <a:pt x="1408685" y="0"/>
                    <a:pt x="1440995" y="32310"/>
                    <a:pt x="1440995" y="72166"/>
                  </a:cubicBezTo>
                  <a:lnTo>
                    <a:pt x="1440995" y="285048"/>
                  </a:lnTo>
                  <a:cubicBezTo>
                    <a:pt x="1440995" y="304188"/>
                    <a:pt x="1433392" y="322543"/>
                    <a:pt x="1419858" y="336077"/>
                  </a:cubicBezTo>
                  <a:cubicBezTo>
                    <a:pt x="1406325" y="349611"/>
                    <a:pt x="1387969" y="357214"/>
                    <a:pt x="1368830" y="357214"/>
                  </a:cubicBezTo>
                  <a:lnTo>
                    <a:pt x="72166" y="357214"/>
                  </a:lnTo>
                  <a:cubicBezTo>
                    <a:pt x="32310" y="357214"/>
                    <a:pt x="0" y="324904"/>
                    <a:pt x="0" y="285048"/>
                  </a:cubicBezTo>
                  <a:lnTo>
                    <a:pt x="0" y="72166"/>
                  </a:lnTo>
                  <a:cubicBezTo>
                    <a:pt x="0" y="32310"/>
                    <a:pt x="32310" y="0"/>
                    <a:pt x="72166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80975"/>
              <a:ext cx="1440995" cy="735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Manusia</a:t>
              </a: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Membiak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32008" y="5886560"/>
            <a:ext cx="2359663" cy="23550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663823" y="2452247"/>
            <a:ext cx="2101699" cy="57548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05041" y="3034656"/>
            <a:ext cx="2301508" cy="5172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421853" y="4194336"/>
            <a:ext cx="1613563" cy="401274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5304712" y="6682979"/>
            <a:ext cx="864428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>
            <a:off x="8461045" y="6172134"/>
            <a:ext cx="803075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AutoShape 8"/>
          <p:cNvSpPr/>
          <p:nvPr/>
        </p:nvSpPr>
        <p:spPr>
          <a:xfrm>
            <a:off x="11696424" y="5489219"/>
            <a:ext cx="803075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397678" y="567681"/>
            <a:ext cx="1692980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404040"/>
                </a:solidFill>
                <a:latin typeface="Calibri (MS) Bold"/>
              </a:rPr>
              <a:t>Pada peringkat di manakah kamu berada sekarang?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45708" y="8098728"/>
            <a:ext cx="1132263" cy="8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899">
                <a:solidFill>
                  <a:srgbClr val="404040"/>
                </a:solidFill>
                <a:latin typeface="Calibri (MS) Bold"/>
              </a:rPr>
              <a:t>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2225" y="8064207"/>
            <a:ext cx="1132263" cy="8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899">
                <a:solidFill>
                  <a:srgbClr val="404040"/>
                </a:solidFill>
                <a:latin typeface="Calibri (MS) Bold"/>
              </a:rPr>
              <a:t>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78516" y="8064207"/>
            <a:ext cx="1132263" cy="8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899">
                <a:solidFill>
                  <a:srgbClr val="404040"/>
                </a:solidFill>
                <a:latin typeface="Calibri (MS) Bold"/>
              </a:rPr>
              <a:t>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97765" y="7899126"/>
            <a:ext cx="1132263" cy="8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899">
                <a:solidFill>
                  <a:srgbClr val="404040"/>
                </a:solidFill>
                <a:latin typeface="Calibri (MS) Bold"/>
              </a:rPr>
              <a:t>D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72119" y="6234267"/>
            <a:ext cx="3152966" cy="411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975073" y="5886560"/>
            <a:ext cx="51435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32008" y="5886560"/>
            <a:ext cx="2359663" cy="23550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663823" y="2452247"/>
            <a:ext cx="2101699" cy="57548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05041" y="3034656"/>
            <a:ext cx="2301508" cy="51724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421853" y="4194336"/>
            <a:ext cx="1613563" cy="401274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5304712" y="6682979"/>
            <a:ext cx="864428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>
            <a:off x="8461045" y="6172134"/>
            <a:ext cx="803075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AutoShape 8"/>
          <p:cNvSpPr/>
          <p:nvPr/>
        </p:nvSpPr>
        <p:spPr>
          <a:xfrm>
            <a:off x="11696424" y="5489219"/>
            <a:ext cx="803075" cy="0"/>
          </a:xfrm>
          <a:prstGeom prst="line">
            <a:avLst/>
          </a:prstGeom>
          <a:ln w="57150" cap="flat">
            <a:solidFill>
              <a:srgbClr val="134237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3345708" y="8108253"/>
            <a:ext cx="1132263" cy="80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4499">
                <a:solidFill>
                  <a:srgbClr val="404040"/>
                </a:solidFill>
                <a:latin typeface="Calibri (MS) Bold"/>
              </a:rPr>
              <a:t>Bayi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20190" y="8083257"/>
            <a:ext cx="3156333" cy="75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199">
                <a:solidFill>
                  <a:srgbClr val="404040"/>
                </a:solidFill>
                <a:latin typeface="Calibri (MS) Bold"/>
              </a:rPr>
              <a:t>Kanak-kanak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5104" y="8051824"/>
            <a:ext cx="2361321" cy="80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4499">
                <a:solidFill>
                  <a:srgbClr val="404040"/>
                </a:solidFill>
                <a:latin typeface="Calibri (MS) Bold"/>
              </a:rPr>
              <a:t>Remaja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63823" y="8061349"/>
            <a:ext cx="2668585" cy="77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4299">
                <a:solidFill>
                  <a:srgbClr val="404040"/>
                </a:solidFill>
                <a:latin typeface="Calibri (MS) Bold"/>
              </a:rPr>
              <a:t>Dewasa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041513" y="-233544"/>
            <a:ext cx="5654911" cy="2685792"/>
            <a:chOff x="0" y="-180975"/>
            <a:chExt cx="1489359" cy="7073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80975"/>
              <a:ext cx="1489359" cy="707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Saya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Membesar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62621" y="6830277"/>
            <a:ext cx="2594577" cy="338607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687550" y="-156219"/>
            <a:ext cx="51435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0078" y="58868"/>
            <a:ext cx="8553396" cy="2847933"/>
            <a:chOff x="0" y="-180975"/>
            <a:chExt cx="2252746" cy="750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3366" cy="381258"/>
            </a:xfrm>
            <a:custGeom>
              <a:avLst/>
              <a:gdLst/>
              <a:ahLst/>
              <a:cxnLst/>
              <a:rect l="l" t="t" r="r" b="b"/>
              <a:pathLst>
                <a:path w="2243366" h="381258">
                  <a:moveTo>
                    <a:pt x="46355" y="0"/>
                  </a:moveTo>
                  <a:lnTo>
                    <a:pt x="2197012" y="0"/>
                  </a:lnTo>
                  <a:cubicBezTo>
                    <a:pt x="2222613" y="0"/>
                    <a:pt x="2243366" y="20754"/>
                    <a:pt x="2243366" y="46355"/>
                  </a:cubicBezTo>
                  <a:lnTo>
                    <a:pt x="2243366" y="334903"/>
                  </a:lnTo>
                  <a:cubicBezTo>
                    <a:pt x="2243366" y="347197"/>
                    <a:pt x="2238482" y="358987"/>
                    <a:pt x="2229789" y="367681"/>
                  </a:cubicBezTo>
                  <a:cubicBezTo>
                    <a:pt x="2221096" y="376374"/>
                    <a:pt x="2209306" y="381258"/>
                    <a:pt x="2197012" y="381258"/>
                  </a:cubicBezTo>
                  <a:lnTo>
                    <a:pt x="46355" y="381258"/>
                  </a:lnTo>
                  <a:cubicBezTo>
                    <a:pt x="34061" y="381258"/>
                    <a:pt x="22270" y="376374"/>
                    <a:pt x="13577" y="367681"/>
                  </a:cubicBezTo>
                  <a:cubicBezTo>
                    <a:pt x="4884" y="358987"/>
                    <a:pt x="0" y="347197"/>
                    <a:pt x="0" y="334903"/>
                  </a:cubicBezTo>
                  <a:lnTo>
                    <a:pt x="0" y="46355"/>
                  </a:lnTo>
                  <a:cubicBezTo>
                    <a:pt x="0" y="34061"/>
                    <a:pt x="4884" y="22270"/>
                    <a:pt x="13577" y="13577"/>
                  </a:cubicBezTo>
                  <a:cubicBezTo>
                    <a:pt x="22270" y="4884"/>
                    <a:pt x="34061" y="0"/>
                    <a:pt x="46355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2252746" cy="750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Peringkat</a:t>
              </a: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Pertumbuhan</a:t>
              </a: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Manusia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2621" y="6830277"/>
            <a:ext cx="2594577" cy="33860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87550" y="-156219"/>
            <a:ext cx="5143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42191" y="3324825"/>
            <a:ext cx="17529503" cy="4579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37403" y="4698874"/>
            <a:ext cx="1176357" cy="11740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113009" y="3493512"/>
            <a:ext cx="1134607" cy="31067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05094" y="3671275"/>
            <a:ext cx="1224181" cy="27512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6524223" y="3942742"/>
            <a:ext cx="997137" cy="247976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07261" y="6611265"/>
            <a:ext cx="1825244" cy="91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3"/>
              </a:lnSpc>
            </a:pPr>
            <a:r>
              <a:rPr lang="en-US" sz="4925">
                <a:solidFill>
                  <a:srgbClr val="404040"/>
                </a:solidFill>
                <a:latin typeface="Calibri (MS) Bold"/>
              </a:rPr>
              <a:t>Bayi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6554" y="6663900"/>
            <a:ext cx="3532474" cy="82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4603">
                <a:solidFill>
                  <a:srgbClr val="404040"/>
                </a:solidFill>
                <a:latin typeface="Calibri (MS) Bold"/>
              </a:rPr>
              <a:t>Kanak-kanak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31261" y="6644850"/>
            <a:ext cx="2371848" cy="8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7"/>
              </a:lnSpc>
            </a:pPr>
            <a:r>
              <a:rPr lang="en-US" sz="4790">
                <a:solidFill>
                  <a:srgbClr val="404040"/>
                </a:solidFill>
                <a:latin typeface="Calibri (MS) Bold"/>
              </a:rPr>
              <a:t>Remaja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23661" y="6702548"/>
            <a:ext cx="2680482" cy="85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2"/>
              </a:lnSpc>
            </a:pPr>
            <a:r>
              <a:rPr lang="en-US" sz="4725">
                <a:solidFill>
                  <a:srgbClr val="404040"/>
                </a:solidFill>
                <a:latin typeface="Calibri (MS) Bold"/>
              </a:rPr>
              <a:t>Dewasa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16544" y="-687138"/>
            <a:ext cx="5654911" cy="2764292"/>
            <a:chOff x="0" y="-180975"/>
            <a:chExt cx="1489359" cy="7280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9359" cy="381258"/>
            </a:xfrm>
            <a:custGeom>
              <a:avLst/>
              <a:gdLst/>
              <a:ahLst/>
              <a:cxnLst/>
              <a:rect l="l" t="t" r="r" b="b"/>
              <a:pathLst>
                <a:path w="1489359" h="381258">
                  <a:moveTo>
                    <a:pt x="69822" y="0"/>
                  </a:moveTo>
                  <a:lnTo>
                    <a:pt x="1419537" y="0"/>
                  </a:lnTo>
                  <a:cubicBezTo>
                    <a:pt x="1438055" y="0"/>
                    <a:pt x="1455815" y="7356"/>
                    <a:pt x="1468909" y="20450"/>
                  </a:cubicBezTo>
                  <a:cubicBezTo>
                    <a:pt x="1482003" y="33545"/>
                    <a:pt x="1489359" y="51304"/>
                    <a:pt x="1489359" y="69822"/>
                  </a:cubicBezTo>
                  <a:lnTo>
                    <a:pt x="1489359" y="311435"/>
                  </a:lnTo>
                  <a:cubicBezTo>
                    <a:pt x="1489359" y="329953"/>
                    <a:pt x="1482003" y="347713"/>
                    <a:pt x="1468909" y="360807"/>
                  </a:cubicBezTo>
                  <a:cubicBezTo>
                    <a:pt x="1455815" y="373901"/>
                    <a:pt x="1438055" y="381258"/>
                    <a:pt x="1419537" y="381258"/>
                  </a:cubicBezTo>
                  <a:lnTo>
                    <a:pt x="69822" y="381258"/>
                  </a:lnTo>
                  <a:cubicBezTo>
                    <a:pt x="51304" y="381258"/>
                    <a:pt x="33545" y="373901"/>
                    <a:pt x="20450" y="360807"/>
                  </a:cubicBezTo>
                  <a:cubicBezTo>
                    <a:pt x="7356" y="347713"/>
                    <a:pt x="0" y="329953"/>
                    <a:pt x="0" y="311435"/>
                  </a:cubicBezTo>
                  <a:lnTo>
                    <a:pt x="0" y="69822"/>
                  </a:lnTo>
                  <a:cubicBezTo>
                    <a:pt x="0" y="51304"/>
                    <a:pt x="7356" y="33545"/>
                    <a:pt x="20450" y="20450"/>
                  </a:cubicBezTo>
                  <a:cubicBezTo>
                    <a:pt x="33545" y="7356"/>
                    <a:pt x="51304" y="0"/>
                    <a:pt x="69822" y="0"/>
                  </a:cubicBezTo>
                  <a:close/>
                </a:path>
              </a:pathLst>
            </a:custGeom>
            <a:solidFill>
              <a:srgbClr val="F8BF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80975"/>
              <a:ext cx="1489359" cy="728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79"/>
                </a:lnSpc>
              </a:pPr>
              <a:r>
                <a:rPr lang="en-US" sz="4699" dirty="0">
                  <a:solidFill>
                    <a:srgbClr val="000000"/>
                  </a:solidFill>
                  <a:latin typeface="Calibri (MS) Bold"/>
                </a:rPr>
                <a:t>Saya </a:t>
              </a:r>
              <a:r>
                <a:rPr lang="en-US" sz="4699" dirty="0" err="1">
                  <a:solidFill>
                    <a:srgbClr val="000000"/>
                  </a:solidFill>
                  <a:latin typeface="Calibri (MS) Bold"/>
                </a:rPr>
                <a:t>Membesar</a:t>
              </a:r>
              <a:endParaRPr lang="en-US" sz="46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39009" y="6900929"/>
            <a:ext cx="2594577" cy="33860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2621" y="-140938"/>
            <a:ext cx="2218188" cy="25967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87550" y="-156219"/>
            <a:ext cx="5143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920737" y="2255608"/>
            <a:ext cx="6050162" cy="796074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055568" y="2455821"/>
            <a:ext cx="7949992" cy="5952322"/>
            <a:chOff x="0" y="0"/>
            <a:chExt cx="2093825" cy="15676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3825" cy="1567690"/>
            </a:xfrm>
            <a:custGeom>
              <a:avLst/>
              <a:gdLst/>
              <a:ahLst/>
              <a:cxnLst/>
              <a:rect l="l" t="t" r="r" b="b"/>
              <a:pathLst>
                <a:path w="2093825" h="1567690">
                  <a:moveTo>
                    <a:pt x="49665" y="0"/>
                  </a:moveTo>
                  <a:lnTo>
                    <a:pt x="2044160" y="0"/>
                  </a:lnTo>
                  <a:cubicBezTo>
                    <a:pt x="2057332" y="0"/>
                    <a:pt x="2069965" y="5233"/>
                    <a:pt x="2079279" y="14547"/>
                  </a:cubicBezTo>
                  <a:cubicBezTo>
                    <a:pt x="2088592" y="23861"/>
                    <a:pt x="2093825" y="36493"/>
                    <a:pt x="2093825" y="49665"/>
                  </a:cubicBezTo>
                  <a:lnTo>
                    <a:pt x="2093825" y="1518025"/>
                  </a:lnTo>
                  <a:cubicBezTo>
                    <a:pt x="2093825" y="1531197"/>
                    <a:pt x="2088592" y="1543829"/>
                    <a:pt x="2079279" y="1553143"/>
                  </a:cubicBezTo>
                  <a:cubicBezTo>
                    <a:pt x="2069965" y="1562457"/>
                    <a:pt x="2057332" y="1567690"/>
                    <a:pt x="2044160" y="1567690"/>
                  </a:cubicBezTo>
                  <a:lnTo>
                    <a:pt x="49665" y="1567690"/>
                  </a:lnTo>
                  <a:cubicBezTo>
                    <a:pt x="36493" y="1567690"/>
                    <a:pt x="23861" y="1562457"/>
                    <a:pt x="14547" y="1553143"/>
                  </a:cubicBezTo>
                  <a:cubicBezTo>
                    <a:pt x="5233" y="1543829"/>
                    <a:pt x="0" y="1531197"/>
                    <a:pt x="0" y="1518025"/>
                  </a:cubicBezTo>
                  <a:lnTo>
                    <a:pt x="0" y="49665"/>
                  </a:lnTo>
                  <a:cubicBezTo>
                    <a:pt x="0" y="36493"/>
                    <a:pt x="5233" y="23861"/>
                    <a:pt x="14547" y="14547"/>
                  </a:cubicBezTo>
                  <a:cubicBezTo>
                    <a:pt x="23861" y="5233"/>
                    <a:pt x="36493" y="0"/>
                    <a:pt x="49665" y="0"/>
                  </a:cubicBezTo>
                  <a:close/>
                </a:path>
              </a:pathLst>
            </a:custGeom>
            <a:solidFill>
              <a:srgbClr val="99B67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67036"/>
              <a:ext cx="2093825" cy="345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4599" dirty="0" err="1">
                  <a:solidFill>
                    <a:srgbClr val="000000"/>
                  </a:solidFill>
                  <a:latin typeface="Calibri (MS) Bold"/>
                </a:rPr>
                <a:t>Situasi</a:t>
              </a:r>
              <a:r>
                <a:rPr lang="en-US" sz="4599" dirty="0">
                  <a:solidFill>
                    <a:srgbClr val="000000"/>
                  </a:solidFill>
                  <a:latin typeface="Calibri (MS) Bold"/>
                </a:rPr>
                <a:t> 1:</a:t>
              </a:r>
            </a:p>
            <a:p>
              <a:pPr algn="ctr">
                <a:lnSpc>
                  <a:spcPts val="6439"/>
                </a:lnSpc>
              </a:pPr>
              <a:endParaRPr lang="en-US" sz="4599" dirty="0">
                <a:solidFill>
                  <a:srgbClr val="000000"/>
                </a:solidFill>
                <a:latin typeface="Calibri (MS) Bold"/>
              </a:endParaRPr>
            </a:p>
            <a:p>
              <a:pPr algn="ctr">
                <a:lnSpc>
                  <a:spcPts val="6439"/>
                </a:lnSpc>
              </a:pP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Ahmad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mendapati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baju dan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seluar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yang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dibelinya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pada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tahun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lepas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tidak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boleh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dipakai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kerana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ketat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 dan </a:t>
              </a:r>
              <a:r>
                <a:rPr lang="en-US" sz="4599" dirty="0" err="1">
                  <a:solidFill>
                    <a:srgbClr val="000000"/>
                  </a:solidFill>
                  <a:latin typeface="Calibri (MS)"/>
                </a:rPr>
                <a:t>singkat</a:t>
              </a:r>
              <a:r>
                <a:rPr lang="en-US" sz="45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64637" y="8786812"/>
            <a:ext cx="7903815" cy="80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4499">
                <a:solidFill>
                  <a:srgbClr val="404040"/>
                </a:solidFill>
                <a:latin typeface="Calibri (MS) Bold"/>
              </a:rPr>
              <a:t>Mengapakah terjadi sedemikian?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353</Words>
  <Application>Microsoft Office PowerPoint</Application>
  <PresentationFormat>Custom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 (MS) Bold</vt:lpstr>
      <vt:lpstr>Arial</vt:lpstr>
      <vt:lpstr>Calibri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Illustrative The Human Body Presentation</dc:title>
  <cp:lastModifiedBy>Muhammad Iman bin Mohd Rezal</cp:lastModifiedBy>
  <cp:revision>3</cp:revision>
  <dcterms:created xsi:type="dcterms:W3CDTF">2006-08-16T00:00:00Z</dcterms:created>
  <dcterms:modified xsi:type="dcterms:W3CDTF">2023-06-21T02:07:18Z</dcterms:modified>
  <dc:identifier>DAFkQACnB6c</dc:identifier>
</cp:coreProperties>
</file>